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3" autoAdjust="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42947EC-D8A3-426B-A420-2F5EC0D73CC0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02D9A1-A7DA-42EF-B7D2-38F5901814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5445224"/>
            <a:ext cx="5830416" cy="103554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Подготовила -</a:t>
            </a:r>
            <a:br>
              <a:rPr lang="ru-RU" sz="2400" dirty="0" smtClean="0"/>
            </a:br>
            <a:r>
              <a:rPr lang="ru-RU" sz="2400" dirty="0" smtClean="0"/>
              <a:t>воспитатель Гринева И.В.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2348880"/>
            <a:ext cx="7200800" cy="2585323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n w="28575">
                  <a:solidFill>
                    <a:srgbClr val="FFC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Пожарная безопасность для малышей</a:t>
            </a:r>
            <a:endParaRPr lang="ru-RU" sz="5400" dirty="0">
              <a:ln w="28575">
                <a:solidFill>
                  <a:srgbClr val="FFC000"/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</p:spTree>
    <p:extLst>
      <p:ext uri="{BB962C8B-B14F-4D97-AF65-F5344CB8AC3E}">
        <p14:creationId xmlns:p14="http://schemas.microsoft.com/office/powerpoint/2010/main" val="548533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2290266"/>
          </a:xfrm>
        </p:spPr>
        <p:txBody>
          <a:bodyPr>
            <a:noAutofit/>
          </a:bodyPr>
          <a:lstStyle/>
          <a:p>
            <a:pPr marL="457200" algn="l"/>
            <a: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  <a:t>Я мчусь с сиреной на пожар,</a:t>
            </a:r>
            <a:b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  <a:t>Везу я воду с пеной.</a:t>
            </a:r>
            <a:b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  <a:t>Потушим вмиг огонь и жар</a:t>
            </a:r>
            <a:b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  <a:t>Мы быстро, словно стрелы.  </a:t>
            </a:r>
            <a:r>
              <a:rPr lang="ru-RU" sz="2800" b="1" i="1" dirty="0" smtClean="0">
                <a:solidFill>
                  <a:srgbClr val="181818"/>
                </a:solidFill>
                <a:effectLst/>
                <a:latin typeface="Open Sans"/>
              </a:rPr>
              <a:t>(пожарная машина)</a:t>
            </a:r>
            <a: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  <a:t/>
            </a:r>
            <a:br>
              <a:rPr lang="ru-RU" sz="28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endParaRPr lang="ru-RU" sz="2800" dirty="0"/>
          </a:p>
        </p:txBody>
      </p:sp>
      <p:pic>
        <p:nvPicPr>
          <p:cNvPr id="8194" name="Picture 2" descr="https://phonoteka.org/uploads/posts/2021-05/1622238081_3-phonoteka_org-p-pozharnaya-mashina-art-krasivo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8106040" cy="455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445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>
        <p:randomBar dir="vert"/>
      </p:transition>
    </mc:Choice>
    <mc:Fallback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900igr.net/up/datai/84941/0021-036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1"/>
            <a:ext cx="6882772" cy="676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332656"/>
            <a:ext cx="4176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Знает каждый гражданин</a:t>
            </a:r>
          </a:p>
          <a:p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Пожарный номер -01</a:t>
            </a:r>
            <a:endParaRPr lang="ru-RU" sz="32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8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1zoom.ru/b5250/527/Fire_Reflection_527646_1366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26" y="-99392"/>
            <a:ext cx="9286826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360" y="310556"/>
            <a:ext cx="3157512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ОГОНЬ</a:t>
            </a:r>
            <a:endParaRPr lang="ru-RU" sz="44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82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latin typeface="Arial Black" pitchFamily="34" charset="0"/>
              </a:rPr>
              <a:t>Хороший огонь</a:t>
            </a:r>
            <a:endParaRPr lang="ru-RU" i="1" dirty="0">
              <a:ln>
                <a:solidFill>
                  <a:srgbClr val="FF0000"/>
                </a:solidFill>
              </a:ln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2052" name="Picture 4" descr="https://previews.123rf.com/images/clairev/clairev0906/clairev090600059/5096935-cartoon-camp-fire-vector-illustration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52736"/>
            <a:ext cx="192909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070" y="1196753"/>
            <a:ext cx="277336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https://www.culture.ru/storage/images/8699e5e625e7046a13f44425be83daa3/e664736d4aed12810cfb62201bad966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141025" cy="21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cdn1.flamp.ru/f4c1a196c4983efc31ba08a2f7514d6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2" y="3607297"/>
            <a:ext cx="3172483" cy="21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s://voronezh.umitoy.ru/upload/iblock/56c/56cffe0e47678034c4c0a9caedb881f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861048"/>
            <a:ext cx="2492896" cy="249289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catalog-sveta.ru/upload/iblock/6e2/6e2aedf2beca937f0788347bd1c3670b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668" y="4597201"/>
            <a:ext cx="2260799" cy="226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925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thumbs.dreamstime.com/b/%D0%BF%D0%BE%D0%B6%D0%B0%D1%80-%D0%BB%D0%B0%D0%B3%D0%B5%D1%80%D1%8F-%D0%BE%D0%BF%D0%B0%D1%81%D0%BD%D1%8B%D0%B9-5906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9" y="312738"/>
            <a:ext cx="3096344" cy="362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Franklin Gothic Heavy" pitchFamily="34" charset="0"/>
              </a:rPr>
              <a:t>Злой огонь</a:t>
            </a:r>
            <a:endParaRPr lang="ru-RU" sz="6600" b="1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Franklin Gothic Heavy" pitchFamily="34" charset="0"/>
            </a:endParaRPr>
          </a:p>
        </p:txBody>
      </p:sp>
      <p:sp>
        <p:nvSpPr>
          <p:cNvPr id="5" name="AutoShape 2" descr="https://st2.depositphotos.com/3042561/5967/v/450/depositphotos_59675169-stock-illustration-fir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st2.depositphotos.com/3042561/5967/v/450/depositphotos_59675169-stock-illustration-fir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st2.depositphotos.com/3042561/5967/v/450/depositphotos_59675169-stock-illustration-fir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https://www.pramen-news.by/wp-content/uploads/2021/12/pozh-80172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182336"/>
            <a:ext cx="4350426" cy="269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kartinkin.net/uploads/posts/2021-07/1627006627_21-kartinkin-com-p-fon-goryashchego-lesa-krasivo-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50" y="3941266"/>
            <a:ext cx="3816424" cy="279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usolie.info/upload/iblock/8ff/8ff64c3728ac401af75947b12eefe9c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930" y="3941864"/>
            <a:ext cx="4248472" cy="279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53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 w="28575">
            <a:noFill/>
          </a:ln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Причины пожара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 descr="https://tsaricino.mos.ru/1372%20-556_11266383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2"/>
          <a:stretch/>
        </p:blipFill>
        <p:spPr bwMode="auto">
          <a:xfrm>
            <a:off x="2063976" y="1196752"/>
            <a:ext cx="4748782" cy="256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s05.infourok.ru/uploads/ex/01ac/0002ad43-c7cc2699/1/hello_html_50a918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518" y="3973359"/>
            <a:ext cx="5392482" cy="286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ds04.infourok.ru/uploads/ex/125f/000b0ede-fa109a7d/img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t="22774" r="52617" b="16925"/>
          <a:stretch/>
        </p:blipFill>
        <p:spPr bwMode="auto">
          <a:xfrm>
            <a:off x="179512" y="3869944"/>
            <a:ext cx="2826718" cy="296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35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530626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Как можно потушить пожар …</a:t>
            </a:r>
            <a:endParaRPr lang="ru-RU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3753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Autofit/>
          </a:bodyPr>
          <a:lstStyle/>
          <a:p>
            <a:pPr marL="457200"/>
            <a: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  <a:t>Выпал на пол уголек,</a:t>
            </a:r>
            <a:b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  <a:t>Деревянный пол зажег.</a:t>
            </a:r>
            <a:b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  <a:t>Не смотри, не жди, не стой.</a:t>
            </a:r>
            <a:b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  <a:t>А скорей залей… </a:t>
            </a:r>
            <a:r>
              <a:rPr lang="ru-RU" sz="3200" b="1" i="1" dirty="0" smtClean="0">
                <a:solidFill>
                  <a:srgbClr val="181818"/>
                </a:solidFill>
                <a:effectLst/>
                <a:latin typeface="Open Sans"/>
              </a:rPr>
              <a:t>(водой)</a:t>
            </a:r>
            <a: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  <a:t/>
            </a:r>
            <a:br>
              <a:rPr lang="ru-RU" sz="3200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endParaRPr lang="ru-RU" sz="3200" dirty="0"/>
          </a:p>
        </p:txBody>
      </p:sp>
      <p:pic>
        <p:nvPicPr>
          <p:cNvPr id="5122" name="Picture 2" descr="https://vip-divan.su/800/600/https/ds05.infourok.ru/uploads/ex/03d0/000cfc1f-115b72eb/im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5538578" cy="415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53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794322"/>
          </a:xfrm>
        </p:spPr>
        <p:txBody>
          <a:bodyPr>
            <a:normAutofit/>
          </a:bodyPr>
          <a:lstStyle/>
          <a:p>
            <a:pPr marL="457200" algn="l"/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>Висит - молчит,</a:t>
            </a:r>
            <a:b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>а перевернешь, шипит, и пена летит   </a:t>
            </a:r>
            <a:r>
              <a:rPr lang="ru-RU" b="1" i="1" dirty="0" smtClean="0">
                <a:solidFill>
                  <a:srgbClr val="181818"/>
                </a:solidFill>
                <a:effectLst/>
                <a:latin typeface="Open Sans"/>
              </a:rPr>
              <a:t>(огнетушитель)</a:t>
            </a:r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endParaRPr lang="ru-RU" dirty="0"/>
          </a:p>
        </p:txBody>
      </p:sp>
      <p:pic>
        <p:nvPicPr>
          <p:cNvPr id="6146" name="Picture 2" descr="https://avatars.mds.yandex.net/get-zen_doc/3499786/pub_60a60cdc21cd2b4b42050184_60a60d27ec352b33cc9f1f39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85575" y="-3344863"/>
            <a:ext cx="7435112" cy="45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zen_doc/3499786/pub_60a60cdc21cd2b4b42050184_60a60d27ec352b33cc9f1f39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7081458" cy="4325591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23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136904" cy="1498178"/>
          </a:xfrm>
        </p:spPr>
        <p:txBody>
          <a:bodyPr>
            <a:normAutofit/>
          </a:bodyPr>
          <a:lstStyle/>
          <a:p>
            <a:pPr marL="457200" algn="l"/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>Победит огонь коварный</a:t>
            </a:r>
            <a:b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>Тот, кого зовут</a:t>
            </a:r>
            <a:r>
              <a:rPr lang="ru-RU" b="1" i="1" dirty="0" smtClean="0">
                <a:solidFill>
                  <a:srgbClr val="181818"/>
                </a:solidFill>
                <a:effectLst/>
                <a:latin typeface="Open Sans"/>
              </a:rPr>
              <a:t>… (пожарный)</a:t>
            </a:r>
            <a: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181818"/>
                </a:solidFill>
                <a:effectLst/>
                <a:latin typeface="Open Sans"/>
              </a:rPr>
            </a:br>
            <a:endParaRPr lang="ru-RU" dirty="0"/>
          </a:p>
        </p:txBody>
      </p:sp>
      <p:pic>
        <p:nvPicPr>
          <p:cNvPr id="7170" name="Picture 2" descr="https://ds05.infourok.ru/uploads/ex/111e/000fa17d-8e4c7b71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9" t="5373"/>
          <a:stretch/>
        </p:blipFill>
        <p:spPr bwMode="auto">
          <a:xfrm>
            <a:off x="1835696" y="1556792"/>
            <a:ext cx="4824536" cy="51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64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105</TotalTime>
  <Words>44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Подготовила - воспитатель Гринева И.В.</vt:lpstr>
      <vt:lpstr>Презентация PowerPoint</vt:lpstr>
      <vt:lpstr>Хороший огонь</vt:lpstr>
      <vt:lpstr>Злой огонь</vt:lpstr>
      <vt:lpstr>Причины пожара</vt:lpstr>
      <vt:lpstr>Как можно потушить пожар …</vt:lpstr>
      <vt:lpstr>Выпал на пол уголек, Деревянный пол зажег. Не смотри, не жди, не стой. А скорей залей… (водой) </vt:lpstr>
      <vt:lpstr>Висит - молчит, а перевернешь, шипит, и пена летит   (огнетушитель) </vt:lpstr>
      <vt:lpstr>Победит огонь коварный Тот, кого зовут… (пожарный) </vt:lpstr>
      <vt:lpstr>Я мчусь с сиреной на пожар, Везу я воду с пеной. Потушим вмиг огонь и жар Мы быстро, словно стрелы.  (пожарная машина)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13</cp:revision>
  <dcterms:created xsi:type="dcterms:W3CDTF">2022-04-28T18:10:40Z</dcterms:created>
  <dcterms:modified xsi:type="dcterms:W3CDTF">2022-04-28T19:56:07Z</dcterms:modified>
</cp:coreProperties>
</file>