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1C73271-92D3-4C7D-A381-B0F51CCB3AD9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3271-92D3-4C7D-A381-B0F51CCB3AD9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61C73271-92D3-4C7D-A381-B0F51CCB3AD9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r>
              <a:rPr lang="ru-RU" b="1" dirty="0" smtClean="0"/>
              <a:t>«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А.Л.Барто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Выполнила : Гринева И.В.           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Воспитатель 1КК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Детский сад №103 ОАО «РЖД»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77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dirty="0" smtClean="0"/>
              <a:t>Закончи стихотворения: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8" t="19781" b="6491"/>
          <a:stretch/>
        </p:blipFill>
        <p:spPr>
          <a:xfrm>
            <a:off x="4067944" y="1303734"/>
            <a:ext cx="4144417" cy="45856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5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10487" y="1556792"/>
            <a:ext cx="3384376" cy="1323439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1.Наша Таня громко плачет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Уронила …..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Тише Танечка ,не плачь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……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3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1" r="5612" b="27474"/>
          <a:stretch/>
        </p:blipFill>
        <p:spPr>
          <a:xfrm>
            <a:off x="729284" y="2276872"/>
            <a:ext cx="4877382" cy="36909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70C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364088" y="836712"/>
            <a:ext cx="3096344" cy="1323439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2 Зайку бросила хозяйка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Под дождем…..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Со скамейки….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Весь до ниточки…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48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96" r="385"/>
          <a:stretch/>
        </p:blipFill>
        <p:spPr>
          <a:xfrm>
            <a:off x="611560" y="476672"/>
            <a:ext cx="4477347" cy="41764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3">
                <a:lumMod val="75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220072" y="3717032"/>
            <a:ext cx="3368571" cy="2523768"/>
          </a:xfrm>
          <a:prstGeom prst="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3 Спать пора! Уснул бычок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Лег …….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Сонный мишка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Лег….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Только слон…..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Головой …….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Он слонихе…..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048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40" b="28649"/>
          <a:stretch/>
        </p:blipFill>
        <p:spPr>
          <a:xfrm>
            <a:off x="3785948" y="1052736"/>
            <a:ext cx="4703838" cy="47525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683568" y="3861048"/>
            <a:ext cx="2880320" cy="1200329"/>
          </a:xfrm>
          <a:prstGeom prst="rect">
            <a:avLst/>
          </a:prstGeom>
          <a:noFill/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4.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Идет бычок качается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…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Ох! Доска кончается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…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70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024744" cy="63894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Агния Львовна </a:t>
            </a:r>
            <a:r>
              <a:rPr lang="ru-RU" b="1" dirty="0" err="1" smtClean="0"/>
              <a:t>Барто</a:t>
            </a:r>
            <a:endParaRPr lang="ru-RU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7056784" cy="50059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727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836712"/>
            <a:ext cx="6777201" cy="4995917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202122"/>
                </a:solidFill>
                <a:latin typeface="Arial"/>
              </a:rPr>
              <a:t>Родилась 4 февраля </a:t>
            </a:r>
            <a:r>
              <a:rPr lang="ru-RU" dirty="0" smtClean="0">
                <a:solidFill>
                  <a:srgbClr val="202122"/>
                </a:solidFill>
                <a:latin typeface="Arial"/>
              </a:rPr>
              <a:t>1901 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года в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Ковно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 </a:t>
            </a:r>
            <a:r>
              <a:rPr lang="ru-RU" dirty="0" smtClean="0">
                <a:solidFill>
                  <a:srgbClr val="202122"/>
                </a:solidFill>
                <a:latin typeface="Arial"/>
              </a:rPr>
              <a:t>.</a:t>
            </a:r>
          </a:p>
          <a:p>
            <a:r>
              <a:rPr lang="ru-RU" dirty="0">
                <a:solidFill>
                  <a:srgbClr val="202122"/>
                </a:solidFill>
                <a:latin typeface="Arial"/>
              </a:rPr>
              <a:t>Училась в гимназии и одновременно в балетной </a:t>
            </a:r>
            <a:r>
              <a:rPr lang="ru-RU" dirty="0" smtClean="0">
                <a:solidFill>
                  <a:srgbClr val="202122"/>
                </a:solidFill>
                <a:latin typeface="Arial"/>
              </a:rPr>
              <a:t>школе</a:t>
            </a:r>
          </a:p>
          <a:p>
            <a:r>
              <a:rPr lang="ru-RU" dirty="0" smtClean="0">
                <a:solidFill>
                  <a:srgbClr val="202122"/>
                </a:solidFill>
                <a:latin typeface="Arial"/>
              </a:rPr>
              <a:t>Во 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время Великой Отечественной войны Агния </a:t>
            </a:r>
            <a:r>
              <a:rPr lang="ru-RU" dirty="0" err="1">
                <a:solidFill>
                  <a:srgbClr val="202122"/>
                </a:solidFill>
                <a:latin typeface="Arial"/>
              </a:rPr>
              <a:t>Барто</a:t>
            </a:r>
            <a:r>
              <a:rPr lang="ru-RU" dirty="0">
                <a:solidFill>
                  <a:srgbClr val="202122"/>
                </a:solidFill>
                <a:latin typeface="Arial"/>
              </a:rPr>
              <a:t> с семьёй была эвакуирована в Свердловск. Там ей пришлось освоить профессию токаря. Премию, полученную во время войны, она отдала на строительство </a:t>
            </a:r>
            <a:r>
              <a:rPr lang="ru-RU" dirty="0" smtClean="0">
                <a:solidFill>
                  <a:srgbClr val="202122"/>
                </a:solidFill>
                <a:latin typeface="Arial"/>
              </a:rPr>
              <a:t>танка. </a:t>
            </a:r>
          </a:p>
          <a:p>
            <a:r>
              <a:rPr lang="ru-RU" dirty="0" smtClean="0">
                <a:solidFill>
                  <a:srgbClr val="202122"/>
                </a:solidFill>
                <a:latin typeface="Arial"/>
              </a:rPr>
              <a:t>Жила в Москве и писала стихи для детей вела программу по поиску потерянных членов семей во время ВОВ.</a:t>
            </a:r>
          </a:p>
          <a:p>
            <a:r>
              <a:rPr lang="ru-RU" dirty="0" smtClean="0">
                <a:solidFill>
                  <a:srgbClr val="202122"/>
                </a:solidFill>
                <a:latin typeface="Arial"/>
              </a:rPr>
              <a:t>Имеет множество государственных наград за свое творчество.</a:t>
            </a:r>
          </a:p>
          <a:p>
            <a:endParaRPr lang="ru-RU" dirty="0">
              <a:solidFill>
                <a:srgbClr val="202122"/>
              </a:solidFill>
              <a:latin typeface="Arial"/>
            </a:endParaRPr>
          </a:p>
          <a:p>
            <a:endParaRPr lang="ru-RU" dirty="0" smtClean="0">
              <a:solidFill>
                <a:srgbClr val="202122"/>
              </a:solidFill>
              <a:latin typeface="Arial"/>
            </a:endParaRPr>
          </a:p>
          <a:p>
            <a:endParaRPr lang="ru-RU" dirty="0">
              <a:solidFill>
                <a:srgbClr val="202122"/>
              </a:solidFill>
              <a:latin typeface="Arial"/>
            </a:endParaRPr>
          </a:p>
          <a:p>
            <a:endParaRPr lang="ru-RU" dirty="0" smtClean="0">
              <a:solidFill>
                <a:srgbClr val="202122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431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7024744" cy="61387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Угадай стихотворение</a:t>
            </a:r>
            <a:endParaRPr lang="ru-RU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560840" cy="4968552"/>
          </a:xfrm>
          <a:prstGeom prst="rect">
            <a:avLst/>
          </a:prstGeom>
          <a:noFill/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077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51</TotalTime>
  <Words>106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Остин</vt:lpstr>
      <vt:lpstr>«А.Л.Барто»</vt:lpstr>
      <vt:lpstr>Закончи стихотворения:</vt:lpstr>
      <vt:lpstr>Презентация PowerPoint</vt:lpstr>
      <vt:lpstr>Презентация PowerPoint</vt:lpstr>
      <vt:lpstr>Презентация PowerPoint</vt:lpstr>
      <vt:lpstr>Агния Львовна Барто</vt:lpstr>
      <vt:lpstr>Презентация PowerPoint</vt:lpstr>
      <vt:lpstr>Угадай стихотворение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Качалкин</dc:creator>
  <cp:lastModifiedBy>Дмитрий Качалкин</cp:lastModifiedBy>
  <cp:revision>5</cp:revision>
  <dcterms:created xsi:type="dcterms:W3CDTF">2023-04-01T21:55:38Z</dcterms:created>
  <dcterms:modified xsi:type="dcterms:W3CDTF">2023-04-01T22:46:57Z</dcterms:modified>
</cp:coreProperties>
</file>