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6B14165-80A0-4AA5-ACCC-BB0796F4DD02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7DBC152-F089-49D0-888F-770EAE6B994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«Откуда пришла лампочка»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Гринева И.В.</a:t>
            </a:r>
          </a:p>
          <a:p>
            <a:r>
              <a:rPr lang="ru-RU" sz="1800" dirty="0" smtClean="0"/>
              <a:t>                               Воспитатель 1КК</a:t>
            </a:r>
          </a:p>
          <a:p>
            <a:r>
              <a:rPr lang="ru-RU" sz="1800" dirty="0" smtClean="0"/>
              <a:t>                                                     Детский сад №103 ОАО «РЖД»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9501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496944" cy="1728192"/>
          </a:xfrm>
        </p:spPr>
        <p:txBody>
          <a:bodyPr/>
          <a:lstStyle/>
          <a:p>
            <a:r>
              <a:rPr lang="ru-RU" sz="2400" dirty="0"/>
              <a:t>Первым источником света было </a:t>
            </a:r>
            <a:r>
              <a:rPr lang="ru-RU" sz="2800" b="1" dirty="0"/>
              <a:t>солнце</a:t>
            </a:r>
            <a:r>
              <a:rPr lang="ru-RU" sz="2400" dirty="0"/>
              <a:t>. Но, как мы с вами знаем, солнце не светит весь день. За днем приходит вечер, когда становится темнее, а за вечером наступает ночь. И люди чувствовали опасность от темного времени суток.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47900"/>
            <a:ext cx="7056783" cy="436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42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1944216"/>
          </a:xfrm>
        </p:spPr>
        <p:txBody>
          <a:bodyPr/>
          <a:lstStyle/>
          <a:p>
            <a:r>
              <a:rPr lang="ru-RU" sz="2000" dirty="0"/>
              <a:t>Человек научился добывать огонь. Огонь был первым источником искусственного освещения. Но он мог очень быстро потухнуть.</a:t>
            </a:r>
            <a:br>
              <a:rPr lang="ru-RU" sz="2000" dirty="0"/>
            </a:br>
            <a:r>
              <a:rPr lang="ru-RU" sz="2000" dirty="0" smtClean="0"/>
              <a:t>И </a:t>
            </a:r>
            <a:r>
              <a:rPr lang="ru-RU" sz="2000" dirty="0"/>
              <a:t>тогда человек стал поддерживать огонь дровами, так появился </a:t>
            </a:r>
            <a:r>
              <a:rPr lang="ru-RU" sz="2800" b="1" dirty="0"/>
              <a:t>костер. </a:t>
            </a:r>
            <a:r>
              <a:rPr lang="ru-RU" sz="2000" dirty="0"/>
              <a:t>Возле костра человек мог согреться, приготовить себе еду. Обогреть жилище.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48793"/>
            <a:ext cx="8317461" cy="467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74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193233" cy="1435766"/>
          </a:xfrm>
        </p:spPr>
        <p:txBody>
          <a:bodyPr/>
          <a:lstStyle/>
          <a:p>
            <a:r>
              <a:rPr lang="ru-RU" sz="2800" dirty="0"/>
              <a:t>Развитие человека не стояло на месте. И тогда человеку захотелось освещать более отдаленные участки и брать свет с собой, так появился </a:t>
            </a:r>
            <a:r>
              <a:rPr lang="ru-RU" sz="3200" b="1" dirty="0"/>
              <a:t>факел. </a:t>
            </a:r>
            <a:endParaRPr lang="ru-RU" sz="2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4464495" cy="4752528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76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67" y="44624"/>
            <a:ext cx="8934021" cy="2160240"/>
          </a:xfrm>
        </p:spPr>
        <p:txBody>
          <a:bodyPr/>
          <a:lstStyle/>
          <a:p>
            <a:r>
              <a:rPr lang="ru-RU" sz="2400" dirty="0"/>
              <a:t>Жилище человека менялось, и огромный факел трудно было заносить в дом. Тогда и была придумана </a:t>
            </a:r>
            <a:r>
              <a:rPr lang="ru-RU" sz="2800" b="1" dirty="0"/>
              <a:t>лучина.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За </a:t>
            </a:r>
            <a:r>
              <a:rPr lang="ru-RU" sz="2400" dirty="0"/>
              <a:t>лучиной человек придумал </a:t>
            </a:r>
            <a:r>
              <a:rPr lang="ru-RU" sz="2800" b="1" dirty="0"/>
              <a:t>лампу-кувшин.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В </a:t>
            </a:r>
            <a:r>
              <a:rPr lang="ru-RU" sz="2400" dirty="0"/>
              <a:t>последствии были придуманы первые </a:t>
            </a:r>
            <a:r>
              <a:rPr lang="ru-RU" sz="2800" b="1" dirty="0"/>
              <a:t>свечи. </a:t>
            </a:r>
            <a:endParaRPr lang="ru-RU" sz="96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60848"/>
            <a:ext cx="502521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6"/>
            <a:ext cx="3791005" cy="263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771" y="4791262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98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728192"/>
          </a:xfrm>
        </p:spPr>
        <p:txBody>
          <a:bodyPr/>
          <a:lstStyle/>
          <a:p>
            <a:r>
              <a:rPr lang="ru-RU" sz="2400" dirty="0"/>
              <a:t>В конце 19 века появились </a:t>
            </a:r>
            <a:r>
              <a:rPr lang="ru-RU" sz="2800" b="1" dirty="0"/>
              <a:t>керосиновые лампы.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Затем появился </a:t>
            </a:r>
            <a:r>
              <a:rPr lang="ru-RU" sz="2800" b="1" dirty="0"/>
              <a:t>«Фонарик на батарейках»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Ученые </a:t>
            </a:r>
            <a:r>
              <a:rPr lang="ru-RU" sz="2400" dirty="0"/>
              <a:t>продолжали </a:t>
            </a:r>
            <a:r>
              <a:rPr lang="ru-RU" sz="2400" dirty="0" smtClean="0"/>
              <a:t>трудиться, появилось электричество  </a:t>
            </a:r>
            <a:r>
              <a:rPr lang="ru-RU" sz="2400" dirty="0"/>
              <a:t>и </a:t>
            </a:r>
            <a:r>
              <a:rPr lang="ru-RU" sz="2400" dirty="0" smtClean="0"/>
              <a:t>люди придумали </a:t>
            </a:r>
            <a:r>
              <a:rPr lang="ru-RU" sz="2800" b="1" dirty="0"/>
              <a:t>лампу </a:t>
            </a:r>
            <a:r>
              <a:rPr lang="ru-RU" sz="2800" b="1" dirty="0" smtClean="0"/>
              <a:t>накаливания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72353"/>
            <a:ext cx="3878263" cy="387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320480" cy="2461114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29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507774"/>
          </a:xfrm>
        </p:spPr>
        <p:txBody>
          <a:bodyPr/>
          <a:lstStyle/>
          <a:p>
            <a:r>
              <a:rPr lang="ru-RU" sz="3600" dirty="0"/>
              <a:t>Ученые продолжали трудиться, появилось электричество  и люди придумали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b="1" dirty="0" smtClean="0"/>
              <a:t>лампу</a:t>
            </a:r>
            <a:r>
              <a:rPr lang="ru-RU" sz="3600" dirty="0" smtClean="0"/>
              <a:t> </a:t>
            </a:r>
            <a:r>
              <a:rPr lang="ru-RU" sz="4400" b="1" dirty="0"/>
              <a:t>накаливания. </a:t>
            </a:r>
            <a:endParaRPr lang="ru-RU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88840"/>
            <a:ext cx="475252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18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" y="0"/>
            <a:ext cx="913510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4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30</TotalTime>
  <Words>146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Твердый переплет</vt:lpstr>
      <vt:lpstr>«Откуда пришла лампочка»</vt:lpstr>
      <vt:lpstr>Первым источником света было солнце. Но, как мы с вами знаем, солнце не светит весь день. За днем приходит вечер, когда становится темнее, а за вечером наступает ночь. И люди чувствовали опасность от темного времени суток. </vt:lpstr>
      <vt:lpstr>Человек научился добывать огонь. Огонь был первым источником искусственного освещения. Но он мог очень быстро потухнуть. И тогда человек стал поддерживать огонь дровами, так появился костер. Возле костра человек мог согреться, приготовить себе еду. Обогреть жилище.</vt:lpstr>
      <vt:lpstr>Развитие человека не стояло на месте. И тогда человеку захотелось освещать более отдаленные участки и брать свет с собой, так появился факел. </vt:lpstr>
      <vt:lpstr>Жилище человека менялось, и огромный факел трудно было заносить в дом. Тогда и была придумана лучина. За лучиной человек придумал лампу-кувшин. В последствии были придуманы первые свечи. </vt:lpstr>
      <vt:lpstr>В конце 19 века появились керосиновые лампы. Затем появился «Фонарик на батарейках»  Ученые продолжали трудиться, появилось электричество  и люди придумали лампу накаливания. </vt:lpstr>
      <vt:lpstr>Ученые продолжали трудиться, появилось электричество  и люди придумали  лампу накаливания.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«Откуда пришла лампочка»</dc:title>
  <dc:creator>Дмитрий Качалкин</dc:creator>
  <cp:lastModifiedBy>Дмитрий Качалкин</cp:lastModifiedBy>
  <cp:revision>3</cp:revision>
  <dcterms:created xsi:type="dcterms:W3CDTF">2023-04-01T22:47:57Z</dcterms:created>
  <dcterms:modified xsi:type="dcterms:W3CDTF">2023-04-01T23:18:19Z</dcterms:modified>
</cp:coreProperties>
</file>