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drawing1.xml" ContentType="application/vnd.ms-office.drawingml.diagramDrawing+xml"/>
  <Override PartName="/ppt/diagrams/quickStyle2.xml" ContentType="application/vnd.openxmlformats-officedocument.drawingml.diagramStyle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diagrams/colors2.xml" ContentType="application/vnd.openxmlformats-officedocument.drawingml.diagramColors+xml"/>
  <Override PartName="/ppt/diagrams/drawing3.xml" ContentType="application/vnd.ms-office.drawingml.diagramDrawing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9" r:id="rId4"/>
    <p:sldId id="268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70" r:id="rId15"/>
    <p:sldId id="271" r:id="rId16"/>
    <p:sldId id="267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31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A72C0EC-FBD7-41BE-B402-1D9B954744B9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955D712-B06F-46AA-8D2D-01AAC4D8698B}">
      <dgm:prSet phldrT="[Текст]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i="1" dirty="0" smtClean="0">
              <a:solidFill>
                <a:schemeClr val="bg1"/>
              </a:solidFill>
            </a:rPr>
            <a:t>Образовательные</a:t>
          </a:r>
          <a:r>
            <a:rPr lang="ru-RU" dirty="0" smtClean="0">
              <a:solidFill>
                <a:schemeClr val="bg1"/>
              </a:solidFill>
            </a:rPr>
            <a:t> </a:t>
          </a:r>
        </a:p>
        <a:p>
          <a:pPr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dirty="0"/>
        </a:p>
      </dgm:t>
    </dgm:pt>
    <dgm:pt modelId="{1327AC46-D1F0-4DD9-A9EC-3D9B1B21F805}" type="parTrans" cxnId="{AA20552C-9323-4196-9558-86ACDB283C36}">
      <dgm:prSet/>
      <dgm:spPr/>
      <dgm:t>
        <a:bodyPr/>
        <a:lstStyle/>
        <a:p>
          <a:endParaRPr lang="ru-RU"/>
        </a:p>
      </dgm:t>
    </dgm:pt>
    <dgm:pt modelId="{194E62EB-A22C-4589-AC13-23D714C8180B}" type="sibTrans" cxnId="{AA20552C-9323-4196-9558-86ACDB283C36}">
      <dgm:prSet/>
      <dgm:spPr/>
      <dgm:t>
        <a:bodyPr/>
        <a:lstStyle/>
        <a:p>
          <a:endParaRPr lang="ru-RU"/>
        </a:p>
      </dgm:t>
    </dgm:pt>
    <dgm:pt modelId="{470A9B0C-B50D-4044-8C60-381242F67A8C}">
      <dgm:prSet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i="1" dirty="0" smtClean="0"/>
            <a:t>Развивающие</a:t>
          </a:r>
          <a:endParaRPr lang="ru-RU" dirty="0" smtClean="0"/>
        </a:p>
        <a:p>
          <a:pPr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dirty="0"/>
        </a:p>
      </dgm:t>
    </dgm:pt>
    <dgm:pt modelId="{412DD07F-F09E-46E1-A852-B83D10FA4B4D}" type="parTrans" cxnId="{D094A42D-BF51-468D-9071-CA12D0B6BC78}">
      <dgm:prSet/>
      <dgm:spPr/>
      <dgm:t>
        <a:bodyPr/>
        <a:lstStyle/>
        <a:p>
          <a:endParaRPr lang="ru-RU"/>
        </a:p>
      </dgm:t>
    </dgm:pt>
    <dgm:pt modelId="{8513526E-27DD-4A03-95E7-ED05E079B732}" type="sibTrans" cxnId="{D094A42D-BF51-468D-9071-CA12D0B6BC78}">
      <dgm:prSet/>
      <dgm:spPr/>
      <dgm:t>
        <a:bodyPr/>
        <a:lstStyle/>
        <a:p>
          <a:endParaRPr lang="ru-RU"/>
        </a:p>
      </dgm:t>
    </dgm:pt>
    <dgm:pt modelId="{BDA4BA0C-37F9-4B8A-A812-8FBCBE2935DC}">
      <dgm:prSet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i="1" dirty="0" smtClean="0"/>
            <a:t>Воспитательные</a:t>
          </a:r>
          <a:r>
            <a:rPr lang="ru-RU" dirty="0" smtClean="0"/>
            <a:t> </a:t>
          </a:r>
        </a:p>
        <a:p>
          <a:pPr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dirty="0"/>
        </a:p>
      </dgm:t>
    </dgm:pt>
    <dgm:pt modelId="{D8652D2F-F674-4E62-A0F6-7839562F39BC}" type="parTrans" cxnId="{82CDC151-ADBE-4986-80DC-6A552F85AE68}">
      <dgm:prSet/>
      <dgm:spPr/>
      <dgm:t>
        <a:bodyPr/>
        <a:lstStyle/>
        <a:p>
          <a:endParaRPr lang="ru-RU"/>
        </a:p>
      </dgm:t>
    </dgm:pt>
    <dgm:pt modelId="{761FD695-1F07-4913-A8B2-4EC07CBA0D62}" type="sibTrans" cxnId="{82CDC151-ADBE-4986-80DC-6A552F85AE68}">
      <dgm:prSet/>
      <dgm:spPr/>
      <dgm:t>
        <a:bodyPr/>
        <a:lstStyle/>
        <a:p>
          <a:endParaRPr lang="ru-RU"/>
        </a:p>
      </dgm:t>
    </dgm:pt>
    <dgm:pt modelId="{E48A97B8-914A-45BD-99C3-CFC94BEE5281}" type="pres">
      <dgm:prSet presAssocID="{DA72C0EC-FBD7-41BE-B402-1D9B954744B9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32051A7-A7FB-4D90-936D-2A91B5693B00}" type="pres">
      <dgm:prSet presAssocID="{A955D712-B06F-46AA-8D2D-01AAC4D8698B}" presName="parentLin" presStyleCnt="0"/>
      <dgm:spPr/>
    </dgm:pt>
    <dgm:pt modelId="{BCFB7103-332A-4F39-AFFE-E7080EE65004}" type="pres">
      <dgm:prSet presAssocID="{A955D712-B06F-46AA-8D2D-01AAC4D8698B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8EF0B78F-5578-446E-93F3-A220A96D857D}" type="pres">
      <dgm:prSet presAssocID="{A955D712-B06F-46AA-8D2D-01AAC4D8698B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DC5FCAB-F9A7-47A6-9EFE-F2B7F67839B0}" type="pres">
      <dgm:prSet presAssocID="{A955D712-B06F-46AA-8D2D-01AAC4D8698B}" presName="negativeSpace" presStyleCnt="0"/>
      <dgm:spPr/>
    </dgm:pt>
    <dgm:pt modelId="{251BEAD1-BC3F-4C00-B16E-0664ACC2E586}" type="pres">
      <dgm:prSet presAssocID="{A955D712-B06F-46AA-8D2D-01AAC4D8698B}" presName="childText" presStyleLbl="conFgAcc1" presStyleIdx="0" presStyleCnt="3">
        <dgm:presLayoutVars>
          <dgm:bulletEnabled val="1"/>
        </dgm:presLayoutVars>
      </dgm:prSet>
      <dgm:spPr/>
    </dgm:pt>
    <dgm:pt modelId="{3C304A0E-84B3-45F7-AE64-59725386CAC6}" type="pres">
      <dgm:prSet presAssocID="{194E62EB-A22C-4589-AC13-23D714C8180B}" presName="spaceBetweenRectangles" presStyleCnt="0"/>
      <dgm:spPr/>
    </dgm:pt>
    <dgm:pt modelId="{D01A059F-3A0D-4794-8D39-4FCA71895E9C}" type="pres">
      <dgm:prSet presAssocID="{470A9B0C-B50D-4044-8C60-381242F67A8C}" presName="parentLin" presStyleCnt="0"/>
      <dgm:spPr/>
    </dgm:pt>
    <dgm:pt modelId="{A666EE3D-2B4C-4257-9DA6-4B0D6D9D9370}" type="pres">
      <dgm:prSet presAssocID="{470A9B0C-B50D-4044-8C60-381242F67A8C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7BF68480-02B6-4DFE-B1FC-44E8DF19E67B}" type="pres">
      <dgm:prSet presAssocID="{470A9B0C-B50D-4044-8C60-381242F67A8C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D6D1DAC-118A-43FB-BC43-2288457F94DF}" type="pres">
      <dgm:prSet presAssocID="{470A9B0C-B50D-4044-8C60-381242F67A8C}" presName="negativeSpace" presStyleCnt="0"/>
      <dgm:spPr/>
    </dgm:pt>
    <dgm:pt modelId="{C3F1FA21-A1BD-4F55-9D61-D771429C9840}" type="pres">
      <dgm:prSet presAssocID="{470A9B0C-B50D-4044-8C60-381242F67A8C}" presName="childText" presStyleLbl="conFgAcc1" presStyleIdx="1" presStyleCnt="3">
        <dgm:presLayoutVars>
          <dgm:bulletEnabled val="1"/>
        </dgm:presLayoutVars>
      </dgm:prSet>
      <dgm:spPr/>
    </dgm:pt>
    <dgm:pt modelId="{43C27259-7A80-450D-A28F-CA2A0F072274}" type="pres">
      <dgm:prSet presAssocID="{8513526E-27DD-4A03-95E7-ED05E079B732}" presName="spaceBetweenRectangles" presStyleCnt="0"/>
      <dgm:spPr/>
    </dgm:pt>
    <dgm:pt modelId="{F5C7EFD1-59EA-4E41-AF1C-7FFB68EDA2B0}" type="pres">
      <dgm:prSet presAssocID="{BDA4BA0C-37F9-4B8A-A812-8FBCBE2935DC}" presName="parentLin" presStyleCnt="0"/>
      <dgm:spPr/>
    </dgm:pt>
    <dgm:pt modelId="{DF753B0F-B3BA-464F-94EE-AE53D9CA6603}" type="pres">
      <dgm:prSet presAssocID="{BDA4BA0C-37F9-4B8A-A812-8FBCBE2935DC}" presName="parentLeftMargin" presStyleLbl="node1" presStyleIdx="1" presStyleCnt="3"/>
      <dgm:spPr/>
      <dgm:t>
        <a:bodyPr/>
        <a:lstStyle/>
        <a:p>
          <a:endParaRPr lang="ru-RU"/>
        </a:p>
      </dgm:t>
    </dgm:pt>
    <dgm:pt modelId="{645929B8-788F-438F-B5FA-3E3813BD9278}" type="pres">
      <dgm:prSet presAssocID="{BDA4BA0C-37F9-4B8A-A812-8FBCBE2935DC}" presName="parentText" presStyleLbl="node1" presStyleIdx="2" presStyleCnt="3" custScaleX="84916" custScaleY="129581" custLinFactNeighborX="-11948" custLinFactNeighborY="308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B1D92F8-BE87-49A0-93A9-2C015B005157}" type="pres">
      <dgm:prSet presAssocID="{BDA4BA0C-37F9-4B8A-A812-8FBCBE2935DC}" presName="negativeSpace" presStyleCnt="0"/>
      <dgm:spPr/>
    </dgm:pt>
    <dgm:pt modelId="{2C173123-5FC5-40D5-A038-237DDFEB599A}" type="pres">
      <dgm:prSet presAssocID="{BDA4BA0C-37F9-4B8A-A812-8FBCBE2935DC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CD59C3DD-D485-4F1C-8A6A-634A3E4A69BD}" type="presOf" srcId="{A955D712-B06F-46AA-8D2D-01AAC4D8698B}" destId="{8EF0B78F-5578-446E-93F3-A220A96D857D}" srcOrd="1" destOrd="0" presId="urn:microsoft.com/office/officeart/2005/8/layout/list1"/>
    <dgm:cxn modelId="{D954A90A-6711-45A5-BE08-B623790C658B}" type="presOf" srcId="{DA72C0EC-FBD7-41BE-B402-1D9B954744B9}" destId="{E48A97B8-914A-45BD-99C3-CFC94BEE5281}" srcOrd="0" destOrd="0" presId="urn:microsoft.com/office/officeart/2005/8/layout/list1"/>
    <dgm:cxn modelId="{AA20552C-9323-4196-9558-86ACDB283C36}" srcId="{DA72C0EC-FBD7-41BE-B402-1D9B954744B9}" destId="{A955D712-B06F-46AA-8D2D-01AAC4D8698B}" srcOrd="0" destOrd="0" parTransId="{1327AC46-D1F0-4DD9-A9EC-3D9B1B21F805}" sibTransId="{194E62EB-A22C-4589-AC13-23D714C8180B}"/>
    <dgm:cxn modelId="{4E45FCA4-C380-4175-9228-4E290A88B434}" type="presOf" srcId="{470A9B0C-B50D-4044-8C60-381242F67A8C}" destId="{A666EE3D-2B4C-4257-9DA6-4B0D6D9D9370}" srcOrd="0" destOrd="0" presId="urn:microsoft.com/office/officeart/2005/8/layout/list1"/>
    <dgm:cxn modelId="{D094A42D-BF51-468D-9071-CA12D0B6BC78}" srcId="{DA72C0EC-FBD7-41BE-B402-1D9B954744B9}" destId="{470A9B0C-B50D-4044-8C60-381242F67A8C}" srcOrd="1" destOrd="0" parTransId="{412DD07F-F09E-46E1-A852-B83D10FA4B4D}" sibTransId="{8513526E-27DD-4A03-95E7-ED05E079B732}"/>
    <dgm:cxn modelId="{3AACBD2E-3607-4842-8CDB-3906E897E41C}" type="presOf" srcId="{BDA4BA0C-37F9-4B8A-A812-8FBCBE2935DC}" destId="{DF753B0F-B3BA-464F-94EE-AE53D9CA6603}" srcOrd="0" destOrd="0" presId="urn:microsoft.com/office/officeart/2005/8/layout/list1"/>
    <dgm:cxn modelId="{16C4B49E-B4CB-457F-8D3B-538A9C5DDA95}" type="presOf" srcId="{470A9B0C-B50D-4044-8C60-381242F67A8C}" destId="{7BF68480-02B6-4DFE-B1FC-44E8DF19E67B}" srcOrd="1" destOrd="0" presId="urn:microsoft.com/office/officeart/2005/8/layout/list1"/>
    <dgm:cxn modelId="{AAF3D1E4-9474-4C36-AA6B-68F534BDE8E4}" type="presOf" srcId="{BDA4BA0C-37F9-4B8A-A812-8FBCBE2935DC}" destId="{645929B8-788F-438F-B5FA-3E3813BD9278}" srcOrd="1" destOrd="0" presId="urn:microsoft.com/office/officeart/2005/8/layout/list1"/>
    <dgm:cxn modelId="{82CDC151-ADBE-4986-80DC-6A552F85AE68}" srcId="{DA72C0EC-FBD7-41BE-B402-1D9B954744B9}" destId="{BDA4BA0C-37F9-4B8A-A812-8FBCBE2935DC}" srcOrd="2" destOrd="0" parTransId="{D8652D2F-F674-4E62-A0F6-7839562F39BC}" sibTransId="{761FD695-1F07-4913-A8B2-4EC07CBA0D62}"/>
    <dgm:cxn modelId="{07EB5909-77FF-418F-8578-5E192E8F0BA9}" type="presOf" srcId="{A955D712-B06F-46AA-8D2D-01AAC4D8698B}" destId="{BCFB7103-332A-4F39-AFFE-E7080EE65004}" srcOrd="0" destOrd="0" presId="urn:microsoft.com/office/officeart/2005/8/layout/list1"/>
    <dgm:cxn modelId="{A9F91C07-A462-476D-834A-68F5467F3131}" type="presParOf" srcId="{E48A97B8-914A-45BD-99C3-CFC94BEE5281}" destId="{632051A7-A7FB-4D90-936D-2A91B5693B00}" srcOrd="0" destOrd="0" presId="urn:microsoft.com/office/officeart/2005/8/layout/list1"/>
    <dgm:cxn modelId="{94A1F8F4-069B-49BF-AE11-280344239F96}" type="presParOf" srcId="{632051A7-A7FB-4D90-936D-2A91B5693B00}" destId="{BCFB7103-332A-4F39-AFFE-E7080EE65004}" srcOrd="0" destOrd="0" presId="urn:microsoft.com/office/officeart/2005/8/layout/list1"/>
    <dgm:cxn modelId="{1436BB34-3331-4C2D-8145-58BAE1FE5BBE}" type="presParOf" srcId="{632051A7-A7FB-4D90-936D-2A91B5693B00}" destId="{8EF0B78F-5578-446E-93F3-A220A96D857D}" srcOrd="1" destOrd="0" presId="urn:microsoft.com/office/officeart/2005/8/layout/list1"/>
    <dgm:cxn modelId="{EF3CF42C-191A-4713-B917-1AAC69F52AF5}" type="presParOf" srcId="{E48A97B8-914A-45BD-99C3-CFC94BEE5281}" destId="{ADC5FCAB-F9A7-47A6-9EFE-F2B7F67839B0}" srcOrd="1" destOrd="0" presId="urn:microsoft.com/office/officeart/2005/8/layout/list1"/>
    <dgm:cxn modelId="{6FFC734A-68BF-4404-89F7-C64E6F490F2B}" type="presParOf" srcId="{E48A97B8-914A-45BD-99C3-CFC94BEE5281}" destId="{251BEAD1-BC3F-4C00-B16E-0664ACC2E586}" srcOrd="2" destOrd="0" presId="urn:microsoft.com/office/officeart/2005/8/layout/list1"/>
    <dgm:cxn modelId="{4DA07F22-6DC2-41AD-9CA5-C777F3100ADD}" type="presParOf" srcId="{E48A97B8-914A-45BD-99C3-CFC94BEE5281}" destId="{3C304A0E-84B3-45F7-AE64-59725386CAC6}" srcOrd="3" destOrd="0" presId="urn:microsoft.com/office/officeart/2005/8/layout/list1"/>
    <dgm:cxn modelId="{F05203C6-757B-4294-AFB1-7A1F02362792}" type="presParOf" srcId="{E48A97B8-914A-45BD-99C3-CFC94BEE5281}" destId="{D01A059F-3A0D-4794-8D39-4FCA71895E9C}" srcOrd="4" destOrd="0" presId="urn:microsoft.com/office/officeart/2005/8/layout/list1"/>
    <dgm:cxn modelId="{B2C7909A-AD41-4FB8-A693-98EE932D8F63}" type="presParOf" srcId="{D01A059F-3A0D-4794-8D39-4FCA71895E9C}" destId="{A666EE3D-2B4C-4257-9DA6-4B0D6D9D9370}" srcOrd="0" destOrd="0" presId="urn:microsoft.com/office/officeart/2005/8/layout/list1"/>
    <dgm:cxn modelId="{888ACE9A-EF80-4A2E-B2F8-EB2E36222DF9}" type="presParOf" srcId="{D01A059F-3A0D-4794-8D39-4FCA71895E9C}" destId="{7BF68480-02B6-4DFE-B1FC-44E8DF19E67B}" srcOrd="1" destOrd="0" presId="urn:microsoft.com/office/officeart/2005/8/layout/list1"/>
    <dgm:cxn modelId="{78582EB4-0359-4A71-AB2E-89E1010FBE9E}" type="presParOf" srcId="{E48A97B8-914A-45BD-99C3-CFC94BEE5281}" destId="{5D6D1DAC-118A-43FB-BC43-2288457F94DF}" srcOrd="5" destOrd="0" presId="urn:microsoft.com/office/officeart/2005/8/layout/list1"/>
    <dgm:cxn modelId="{20129C18-AC20-4B07-9D16-C86F37B43A1D}" type="presParOf" srcId="{E48A97B8-914A-45BD-99C3-CFC94BEE5281}" destId="{C3F1FA21-A1BD-4F55-9D61-D771429C9840}" srcOrd="6" destOrd="0" presId="urn:microsoft.com/office/officeart/2005/8/layout/list1"/>
    <dgm:cxn modelId="{F2A6CB77-1F1A-480B-A1E2-8248448E79A1}" type="presParOf" srcId="{E48A97B8-914A-45BD-99C3-CFC94BEE5281}" destId="{43C27259-7A80-450D-A28F-CA2A0F072274}" srcOrd="7" destOrd="0" presId="urn:microsoft.com/office/officeart/2005/8/layout/list1"/>
    <dgm:cxn modelId="{ED91CE95-79BD-4305-8E02-EFDC4647AF79}" type="presParOf" srcId="{E48A97B8-914A-45BD-99C3-CFC94BEE5281}" destId="{F5C7EFD1-59EA-4E41-AF1C-7FFB68EDA2B0}" srcOrd="8" destOrd="0" presId="urn:microsoft.com/office/officeart/2005/8/layout/list1"/>
    <dgm:cxn modelId="{944C7D3F-A5E3-41A6-8DF9-CA8422DCAE7C}" type="presParOf" srcId="{F5C7EFD1-59EA-4E41-AF1C-7FFB68EDA2B0}" destId="{DF753B0F-B3BA-464F-94EE-AE53D9CA6603}" srcOrd="0" destOrd="0" presId="urn:microsoft.com/office/officeart/2005/8/layout/list1"/>
    <dgm:cxn modelId="{71892EA9-1070-4CD9-BE27-73A18B076AC0}" type="presParOf" srcId="{F5C7EFD1-59EA-4E41-AF1C-7FFB68EDA2B0}" destId="{645929B8-788F-438F-B5FA-3E3813BD9278}" srcOrd="1" destOrd="0" presId="urn:microsoft.com/office/officeart/2005/8/layout/list1"/>
    <dgm:cxn modelId="{82762B88-E3A8-44F0-BFCD-84017518F4ED}" type="presParOf" srcId="{E48A97B8-914A-45BD-99C3-CFC94BEE5281}" destId="{AB1D92F8-BE87-49A0-93A9-2C015B005157}" srcOrd="9" destOrd="0" presId="urn:microsoft.com/office/officeart/2005/8/layout/list1"/>
    <dgm:cxn modelId="{197AD5F4-9859-410C-9894-18DC693CFCBF}" type="presParOf" srcId="{E48A97B8-914A-45BD-99C3-CFC94BEE5281}" destId="{2C173123-5FC5-40D5-A038-237DDFEB599A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3C574B5-C3CC-4F09-AA51-ABAF4A0D6BF3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C7BFAF1-8528-44C8-BE02-AA799A7D2F0C}">
      <dgm:prSet phldrT="[Текст]">
        <dgm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dgm:style>
      </dgm:prSet>
      <dgm:spPr>
        <a:solidFill>
          <a:srgbClr val="FF0000"/>
        </a:solidFill>
      </dgm:spPr>
      <dgm:t>
        <a:bodyPr/>
        <a:lstStyle/>
        <a:p>
          <a:r>
            <a:rPr lang="ru-RU" dirty="0" smtClean="0">
              <a:ln>
                <a:solidFill>
                  <a:schemeClr val="accent1">
                    <a:lumMod val="60000"/>
                    <a:lumOff val="40000"/>
                  </a:schemeClr>
                </a:solidFill>
              </a:ln>
            </a:rPr>
            <a:t>Безопасность</a:t>
          </a:r>
          <a:endParaRPr lang="ru-RU" dirty="0">
            <a:ln>
              <a:solidFill>
                <a:schemeClr val="accent1">
                  <a:lumMod val="60000"/>
                  <a:lumOff val="40000"/>
                </a:schemeClr>
              </a:solidFill>
            </a:ln>
          </a:endParaRPr>
        </a:p>
      </dgm:t>
    </dgm:pt>
    <dgm:pt modelId="{411B6668-74D3-4BD9-BB2A-8D687D17CBDA}" type="parTrans" cxnId="{4B0AFC80-4B84-4698-9F4D-5DE34AC0AC6F}">
      <dgm:prSet/>
      <dgm:spPr/>
      <dgm:t>
        <a:bodyPr/>
        <a:lstStyle/>
        <a:p>
          <a:endParaRPr lang="ru-RU"/>
        </a:p>
      </dgm:t>
    </dgm:pt>
    <dgm:pt modelId="{E0C2C6CC-6834-4B42-B8A9-7D6D68D2DD59}" type="sibTrans" cxnId="{4B0AFC80-4B84-4698-9F4D-5DE34AC0AC6F}">
      <dgm:prSet/>
      <dgm:spPr/>
      <dgm:t>
        <a:bodyPr/>
        <a:lstStyle/>
        <a:p>
          <a:endParaRPr lang="ru-RU"/>
        </a:p>
      </dgm:t>
    </dgm:pt>
    <dgm:pt modelId="{3D5792E9-7AE3-4C41-983E-F68915884970}">
      <dgm:prSet phldrT="[Текст]">
        <dgm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dgm:style>
      </dgm:prSet>
      <dgm:spPr>
        <a:solidFill>
          <a:srgbClr val="FFC000"/>
        </a:solidFill>
      </dgm:spPr>
      <dgm:t>
        <a:bodyPr/>
        <a:lstStyle/>
        <a:p>
          <a:r>
            <a:rPr lang="ru-RU" dirty="0" smtClean="0">
              <a:ln>
                <a:solidFill>
                  <a:schemeClr val="accent2">
                    <a:lumMod val="75000"/>
                  </a:schemeClr>
                </a:solidFill>
              </a:ln>
            </a:rPr>
            <a:t>Доступность</a:t>
          </a:r>
          <a:endParaRPr lang="ru-RU" dirty="0">
            <a:ln>
              <a:solidFill>
                <a:schemeClr val="accent2">
                  <a:lumMod val="75000"/>
                </a:schemeClr>
              </a:solidFill>
            </a:ln>
          </a:endParaRPr>
        </a:p>
      </dgm:t>
    </dgm:pt>
    <dgm:pt modelId="{BC98A440-8AA6-4DF7-B1F3-0B3EC45AE5A1}" type="parTrans" cxnId="{59904153-BCF6-4C32-8F31-F4D7E57EC4F7}">
      <dgm:prSet/>
      <dgm:spPr/>
      <dgm:t>
        <a:bodyPr/>
        <a:lstStyle/>
        <a:p>
          <a:endParaRPr lang="ru-RU"/>
        </a:p>
      </dgm:t>
    </dgm:pt>
    <dgm:pt modelId="{B007937C-B3A4-4444-AF7E-E3921534843B}" type="sibTrans" cxnId="{59904153-BCF6-4C32-8F31-F4D7E57EC4F7}">
      <dgm:prSet/>
      <dgm:spPr/>
      <dgm:t>
        <a:bodyPr/>
        <a:lstStyle/>
        <a:p>
          <a:endParaRPr lang="ru-RU"/>
        </a:p>
      </dgm:t>
    </dgm:pt>
    <dgm:pt modelId="{1F411959-E1E0-498C-AA1B-9D71D8E0C0DA}">
      <dgm:prSet phldrT="[Текст]">
        <dgm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dgm:style>
      </dgm:prSet>
      <dgm:spPr>
        <a:solidFill>
          <a:srgbClr val="7030A0"/>
        </a:solidFill>
      </dgm:spPr>
      <dgm:t>
        <a:bodyPr/>
        <a:lstStyle/>
        <a:p>
          <a:r>
            <a:rPr lang="ru-RU" dirty="0" smtClean="0">
              <a:ln>
                <a:solidFill>
                  <a:srgbClr val="FFC000"/>
                </a:solidFill>
              </a:ln>
            </a:rPr>
            <a:t>Разнообразность</a:t>
          </a:r>
          <a:endParaRPr lang="ru-RU" dirty="0">
            <a:ln>
              <a:solidFill>
                <a:srgbClr val="FFC000"/>
              </a:solidFill>
            </a:ln>
          </a:endParaRPr>
        </a:p>
      </dgm:t>
    </dgm:pt>
    <dgm:pt modelId="{66E69C0A-E41B-4EF3-A31D-96E28CF461DA}" type="parTrans" cxnId="{CB15EFB0-0733-4ABB-89A9-0F005ED63248}">
      <dgm:prSet/>
      <dgm:spPr/>
      <dgm:t>
        <a:bodyPr/>
        <a:lstStyle/>
        <a:p>
          <a:endParaRPr lang="ru-RU"/>
        </a:p>
      </dgm:t>
    </dgm:pt>
    <dgm:pt modelId="{C1688750-9BF1-42EE-92EB-E330E23E6870}" type="sibTrans" cxnId="{CB15EFB0-0733-4ABB-89A9-0F005ED63248}">
      <dgm:prSet/>
      <dgm:spPr/>
      <dgm:t>
        <a:bodyPr/>
        <a:lstStyle/>
        <a:p>
          <a:endParaRPr lang="ru-RU"/>
        </a:p>
      </dgm:t>
    </dgm:pt>
    <dgm:pt modelId="{FE3EE900-E117-4D9E-8328-256F8CF48F78}">
      <dgm:prSet phldrT="[Текст]">
        <dgm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dgm:style>
      </dgm:prSet>
      <dgm:spPr>
        <a:solidFill>
          <a:srgbClr val="00B050"/>
        </a:solidFill>
      </dgm:spPr>
      <dgm:t>
        <a:bodyPr/>
        <a:lstStyle/>
        <a:p>
          <a:r>
            <a:rPr lang="ru-RU" dirty="0" smtClean="0"/>
            <a:t>Системность</a:t>
          </a:r>
          <a:endParaRPr lang="ru-RU" dirty="0"/>
        </a:p>
      </dgm:t>
    </dgm:pt>
    <dgm:pt modelId="{FD657F04-5A03-451A-A3CE-FC9ACFF52FC5}" type="parTrans" cxnId="{1B34D817-D010-41EA-8DA7-5BE15B4E1F89}">
      <dgm:prSet/>
      <dgm:spPr/>
      <dgm:t>
        <a:bodyPr/>
        <a:lstStyle/>
        <a:p>
          <a:endParaRPr lang="ru-RU"/>
        </a:p>
      </dgm:t>
    </dgm:pt>
    <dgm:pt modelId="{5F59F2D1-99AE-48C7-8AE4-88E1273E7BE7}" type="sibTrans" cxnId="{1B34D817-D010-41EA-8DA7-5BE15B4E1F89}">
      <dgm:prSet/>
      <dgm:spPr/>
      <dgm:t>
        <a:bodyPr/>
        <a:lstStyle/>
        <a:p>
          <a:endParaRPr lang="ru-RU"/>
        </a:p>
      </dgm:t>
    </dgm:pt>
    <dgm:pt modelId="{F27E46F9-27E5-4684-AC58-89389A93B4CA}">
      <dgm:prSet phldrT="[Текст]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>
        <a:solidFill>
          <a:srgbClr val="00B0F0"/>
        </a:solidFill>
      </dgm:spPr>
      <dgm:t>
        <a:bodyPr/>
        <a:lstStyle/>
        <a:p>
          <a:r>
            <a:rPr lang="ru-RU" dirty="0" smtClean="0"/>
            <a:t>Эмоциональность</a:t>
          </a:r>
          <a:endParaRPr lang="ru-RU" dirty="0"/>
        </a:p>
      </dgm:t>
    </dgm:pt>
    <dgm:pt modelId="{661A72EC-1534-4848-A510-43AC43164EB5}" type="parTrans" cxnId="{79531DB4-BCE0-4BD3-BFA9-DB116D3A04C6}">
      <dgm:prSet/>
      <dgm:spPr/>
      <dgm:t>
        <a:bodyPr/>
        <a:lstStyle/>
        <a:p>
          <a:endParaRPr lang="ru-RU"/>
        </a:p>
      </dgm:t>
    </dgm:pt>
    <dgm:pt modelId="{D006FE57-CB73-48A6-875C-0D9F9A5FF863}" type="sibTrans" cxnId="{79531DB4-BCE0-4BD3-BFA9-DB116D3A04C6}">
      <dgm:prSet/>
      <dgm:spPr/>
      <dgm:t>
        <a:bodyPr/>
        <a:lstStyle/>
        <a:p>
          <a:endParaRPr lang="ru-RU"/>
        </a:p>
      </dgm:t>
    </dgm:pt>
    <dgm:pt modelId="{3CF3CFE1-4C51-42B8-9EFC-361F2069A8E0}" type="pres">
      <dgm:prSet presAssocID="{93C574B5-C3CC-4F09-AA51-ABAF4A0D6BF3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03BC4F7-D11F-4F88-AF1D-4C852B318273}" type="pres">
      <dgm:prSet presAssocID="{9C7BFAF1-8528-44C8-BE02-AA799A7D2F0C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72A291A-199F-4FBE-BC15-CFAE1EE51219}" type="pres">
      <dgm:prSet presAssocID="{E0C2C6CC-6834-4B42-B8A9-7D6D68D2DD59}" presName="sibTrans" presStyleCnt="0"/>
      <dgm:spPr/>
    </dgm:pt>
    <dgm:pt modelId="{3A6DD262-97E1-4B7E-B22D-B1C65A5FD13C}" type="pres">
      <dgm:prSet presAssocID="{3D5792E9-7AE3-4C41-983E-F68915884970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BC90F37-DED8-41B8-B22C-BA63B546A779}" type="pres">
      <dgm:prSet presAssocID="{B007937C-B3A4-4444-AF7E-E3921534843B}" presName="sibTrans" presStyleCnt="0"/>
      <dgm:spPr/>
    </dgm:pt>
    <dgm:pt modelId="{65F1E1C9-3955-494E-AA1A-0ED0F16D57E0}" type="pres">
      <dgm:prSet presAssocID="{1F411959-E1E0-498C-AA1B-9D71D8E0C0DA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95F4485-6B0F-4AED-AE63-CDE57E44E57D}" type="pres">
      <dgm:prSet presAssocID="{C1688750-9BF1-42EE-92EB-E330E23E6870}" presName="sibTrans" presStyleCnt="0"/>
      <dgm:spPr/>
    </dgm:pt>
    <dgm:pt modelId="{FA3DC327-BA4F-46A1-A5CB-4E305B2E1D53}" type="pres">
      <dgm:prSet presAssocID="{FE3EE900-E117-4D9E-8328-256F8CF48F78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99E81C7-F406-4B9F-AA64-B885A12255C2}" type="pres">
      <dgm:prSet presAssocID="{5F59F2D1-99AE-48C7-8AE4-88E1273E7BE7}" presName="sibTrans" presStyleCnt="0"/>
      <dgm:spPr/>
    </dgm:pt>
    <dgm:pt modelId="{9B9719CD-0D63-40F7-B1C9-A751CAB08BA5}" type="pres">
      <dgm:prSet presAssocID="{F27E46F9-27E5-4684-AC58-89389A93B4CA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9531DB4-BCE0-4BD3-BFA9-DB116D3A04C6}" srcId="{93C574B5-C3CC-4F09-AA51-ABAF4A0D6BF3}" destId="{F27E46F9-27E5-4684-AC58-89389A93B4CA}" srcOrd="4" destOrd="0" parTransId="{661A72EC-1534-4848-A510-43AC43164EB5}" sibTransId="{D006FE57-CB73-48A6-875C-0D9F9A5FF863}"/>
    <dgm:cxn modelId="{CFCBE8AB-F769-469C-B711-7A6AA4201F3E}" type="presOf" srcId="{F27E46F9-27E5-4684-AC58-89389A93B4CA}" destId="{9B9719CD-0D63-40F7-B1C9-A751CAB08BA5}" srcOrd="0" destOrd="0" presId="urn:microsoft.com/office/officeart/2005/8/layout/default"/>
    <dgm:cxn modelId="{DA6DC333-6376-4E36-B952-FBB97C2181A9}" type="presOf" srcId="{1F411959-E1E0-498C-AA1B-9D71D8E0C0DA}" destId="{65F1E1C9-3955-494E-AA1A-0ED0F16D57E0}" srcOrd="0" destOrd="0" presId="urn:microsoft.com/office/officeart/2005/8/layout/default"/>
    <dgm:cxn modelId="{1B34D817-D010-41EA-8DA7-5BE15B4E1F89}" srcId="{93C574B5-C3CC-4F09-AA51-ABAF4A0D6BF3}" destId="{FE3EE900-E117-4D9E-8328-256F8CF48F78}" srcOrd="3" destOrd="0" parTransId="{FD657F04-5A03-451A-A3CE-FC9ACFF52FC5}" sibTransId="{5F59F2D1-99AE-48C7-8AE4-88E1273E7BE7}"/>
    <dgm:cxn modelId="{CB15EFB0-0733-4ABB-89A9-0F005ED63248}" srcId="{93C574B5-C3CC-4F09-AA51-ABAF4A0D6BF3}" destId="{1F411959-E1E0-498C-AA1B-9D71D8E0C0DA}" srcOrd="2" destOrd="0" parTransId="{66E69C0A-E41B-4EF3-A31D-96E28CF461DA}" sibTransId="{C1688750-9BF1-42EE-92EB-E330E23E6870}"/>
    <dgm:cxn modelId="{6A1C0E5F-B528-452B-A311-B8667761846A}" type="presOf" srcId="{3D5792E9-7AE3-4C41-983E-F68915884970}" destId="{3A6DD262-97E1-4B7E-B22D-B1C65A5FD13C}" srcOrd="0" destOrd="0" presId="urn:microsoft.com/office/officeart/2005/8/layout/default"/>
    <dgm:cxn modelId="{97C559F0-2DED-4759-9365-7579FD540325}" type="presOf" srcId="{9C7BFAF1-8528-44C8-BE02-AA799A7D2F0C}" destId="{E03BC4F7-D11F-4F88-AF1D-4C852B318273}" srcOrd="0" destOrd="0" presId="urn:microsoft.com/office/officeart/2005/8/layout/default"/>
    <dgm:cxn modelId="{4B0AFC80-4B84-4698-9F4D-5DE34AC0AC6F}" srcId="{93C574B5-C3CC-4F09-AA51-ABAF4A0D6BF3}" destId="{9C7BFAF1-8528-44C8-BE02-AA799A7D2F0C}" srcOrd="0" destOrd="0" parTransId="{411B6668-74D3-4BD9-BB2A-8D687D17CBDA}" sibTransId="{E0C2C6CC-6834-4B42-B8A9-7D6D68D2DD59}"/>
    <dgm:cxn modelId="{CE03923F-152A-4595-965D-AE3B44B563E5}" type="presOf" srcId="{FE3EE900-E117-4D9E-8328-256F8CF48F78}" destId="{FA3DC327-BA4F-46A1-A5CB-4E305B2E1D53}" srcOrd="0" destOrd="0" presId="urn:microsoft.com/office/officeart/2005/8/layout/default"/>
    <dgm:cxn modelId="{59904153-BCF6-4C32-8F31-F4D7E57EC4F7}" srcId="{93C574B5-C3CC-4F09-AA51-ABAF4A0D6BF3}" destId="{3D5792E9-7AE3-4C41-983E-F68915884970}" srcOrd="1" destOrd="0" parTransId="{BC98A440-8AA6-4DF7-B1F3-0B3EC45AE5A1}" sibTransId="{B007937C-B3A4-4444-AF7E-E3921534843B}"/>
    <dgm:cxn modelId="{60C0A18C-5C68-44DD-BFCB-F5C95C6EA55F}" type="presOf" srcId="{93C574B5-C3CC-4F09-AA51-ABAF4A0D6BF3}" destId="{3CF3CFE1-4C51-42B8-9EFC-361F2069A8E0}" srcOrd="0" destOrd="0" presId="urn:microsoft.com/office/officeart/2005/8/layout/default"/>
    <dgm:cxn modelId="{1DCCEFD1-17A3-4288-A297-A5915DC88F8E}" type="presParOf" srcId="{3CF3CFE1-4C51-42B8-9EFC-361F2069A8E0}" destId="{E03BC4F7-D11F-4F88-AF1D-4C852B318273}" srcOrd="0" destOrd="0" presId="urn:microsoft.com/office/officeart/2005/8/layout/default"/>
    <dgm:cxn modelId="{AB756842-127A-4A37-81D9-D595F8210789}" type="presParOf" srcId="{3CF3CFE1-4C51-42B8-9EFC-361F2069A8E0}" destId="{872A291A-199F-4FBE-BC15-CFAE1EE51219}" srcOrd="1" destOrd="0" presId="urn:microsoft.com/office/officeart/2005/8/layout/default"/>
    <dgm:cxn modelId="{32C6931A-0276-4EA9-8BEB-685EC6FC4EF1}" type="presParOf" srcId="{3CF3CFE1-4C51-42B8-9EFC-361F2069A8E0}" destId="{3A6DD262-97E1-4B7E-B22D-B1C65A5FD13C}" srcOrd="2" destOrd="0" presId="urn:microsoft.com/office/officeart/2005/8/layout/default"/>
    <dgm:cxn modelId="{F171F8ED-597B-49CB-B1B6-C635988AC44E}" type="presParOf" srcId="{3CF3CFE1-4C51-42B8-9EFC-361F2069A8E0}" destId="{EBC90F37-DED8-41B8-B22C-BA63B546A779}" srcOrd="3" destOrd="0" presId="urn:microsoft.com/office/officeart/2005/8/layout/default"/>
    <dgm:cxn modelId="{AB9FF2F5-47B3-4958-BCF8-38B3C919587C}" type="presParOf" srcId="{3CF3CFE1-4C51-42B8-9EFC-361F2069A8E0}" destId="{65F1E1C9-3955-494E-AA1A-0ED0F16D57E0}" srcOrd="4" destOrd="0" presId="urn:microsoft.com/office/officeart/2005/8/layout/default"/>
    <dgm:cxn modelId="{8B4EA48D-4584-4AFD-AD93-35E24D44E8FC}" type="presParOf" srcId="{3CF3CFE1-4C51-42B8-9EFC-361F2069A8E0}" destId="{E95F4485-6B0F-4AED-AE63-CDE57E44E57D}" srcOrd="5" destOrd="0" presId="urn:microsoft.com/office/officeart/2005/8/layout/default"/>
    <dgm:cxn modelId="{DE7F3932-E13F-4B34-B1EA-A377D15A9B2B}" type="presParOf" srcId="{3CF3CFE1-4C51-42B8-9EFC-361F2069A8E0}" destId="{FA3DC327-BA4F-46A1-A5CB-4E305B2E1D53}" srcOrd="6" destOrd="0" presId="urn:microsoft.com/office/officeart/2005/8/layout/default"/>
    <dgm:cxn modelId="{00D44582-9237-4EB7-95BF-55B3A97461E6}" type="presParOf" srcId="{3CF3CFE1-4C51-42B8-9EFC-361F2069A8E0}" destId="{F99E81C7-F406-4B9F-AA64-B885A12255C2}" srcOrd="7" destOrd="0" presId="urn:microsoft.com/office/officeart/2005/8/layout/default"/>
    <dgm:cxn modelId="{18C9EC37-E299-4FD9-A5A3-BA41C0051C96}" type="presParOf" srcId="{3CF3CFE1-4C51-42B8-9EFC-361F2069A8E0}" destId="{9B9719CD-0D63-40F7-B1C9-A751CAB08BA5}" srcOrd="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182FB56-C4FA-4A38-A764-7DB577D2CBC6}" type="doc">
      <dgm:prSet loTypeId="urn:microsoft.com/office/officeart/2005/8/layout/chevron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61A2AF89-6E96-4406-B2E5-DDC29862CC44}">
      <dgm:prSet phldrT="[Текст]" custT="1"/>
      <dgm:spPr/>
      <dgm:t>
        <a:bodyPr/>
        <a:lstStyle/>
        <a:p>
          <a:r>
            <a:rPr lang="ru-RU" sz="2000" b="1" dirty="0" smtClean="0"/>
            <a:t>Линейные</a:t>
          </a:r>
          <a:r>
            <a:rPr lang="ru-RU" sz="1100" dirty="0" smtClean="0"/>
            <a:t> </a:t>
          </a:r>
          <a:endParaRPr lang="ru-RU" sz="1100" dirty="0"/>
        </a:p>
      </dgm:t>
    </dgm:pt>
    <dgm:pt modelId="{16CE926A-9726-4044-AB11-4829FBDBCEBE}" type="parTrans" cxnId="{AC0CFD50-186A-44BF-8F3E-D28059129701}">
      <dgm:prSet/>
      <dgm:spPr/>
      <dgm:t>
        <a:bodyPr/>
        <a:lstStyle/>
        <a:p>
          <a:endParaRPr lang="ru-RU"/>
        </a:p>
      </dgm:t>
    </dgm:pt>
    <dgm:pt modelId="{577E07E3-8FC3-495D-88B3-E6A0F97C65DD}" type="sibTrans" cxnId="{AC0CFD50-186A-44BF-8F3E-D28059129701}">
      <dgm:prSet/>
      <dgm:spPr/>
      <dgm:t>
        <a:bodyPr/>
        <a:lstStyle/>
        <a:p>
          <a:endParaRPr lang="ru-RU"/>
        </a:p>
      </dgm:t>
    </dgm:pt>
    <dgm:pt modelId="{3B87A9AB-E09B-4483-B50D-B5153A05A0CB}">
      <dgm:prSet phldrT="[Текст]" custT="1"/>
      <dgm:spPr/>
      <dgm:t>
        <a:bodyPr/>
        <a:lstStyle/>
        <a:p>
          <a:r>
            <a:rPr lang="ru-RU" sz="1500" dirty="0" smtClean="0"/>
            <a:t>- </a:t>
          </a:r>
          <a:r>
            <a:rPr lang="ru-RU" sz="1400" dirty="0" smtClean="0"/>
            <a:t>разгадав одно задание, участники получают следующее, и так до тех пор, пока не пройдут весь маршрут</a:t>
          </a:r>
          <a:endParaRPr lang="ru-RU" sz="1500" dirty="0"/>
        </a:p>
      </dgm:t>
    </dgm:pt>
    <dgm:pt modelId="{028A363F-4FBB-42D4-9569-36396EB9529B}" type="parTrans" cxnId="{46B64B5C-2724-44F6-9F9F-C18B93AA25F3}">
      <dgm:prSet/>
      <dgm:spPr/>
      <dgm:t>
        <a:bodyPr/>
        <a:lstStyle/>
        <a:p>
          <a:endParaRPr lang="ru-RU"/>
        </a:p>
      </dgm:t>
    </dgm:pt>
    <dgm:pt modelId="{2F998FE4-C1E6-4AA5-B3B4-87FEE53EF92F}" type="sibTrans" cxnId="{46B64B5C-2724-44F6-9F9F-C18B93AA25F3}">
      <dgm:prSet/>
      <dgm:spPr/>
      <dgm:t>
        <a:bodyPr/>
        <a:lstStyle/>
        <a:p>
          <a:endParaRPr lang="ru-RU"/>
        </a:p>
      </dgm:t>
    </dgm:pt>
    <dgm:pt modelId="{685A5673-FA2E-4DD6-92BE-DF8698BD5DC8}">
      <dgm:prSet phldrT="[Текст]" custT="1"/>
      <dgm:spPr/>
      <dgm:t>
        <a:bodyPr/>
        <a:lstStyle/>
        <a:p>
          <a:r>
            <a:rPr lang="ru-RU" sz="1800" b="1" dirty="0" smtClean="0"/>
            <a:t>Штурмовые</a:t>
          </a:r>
          <a:endParaRPr lang="ru-RU" sz="1800" dirty="0"/>
        </a:p>
      </dgm:t>
    </dgm:pt>
    <dgm:pt modelId="{A24F5679-F894-4647-8EA2-BF988AB0DC7E}" type="parTrans" cxnId="{2DB24676-204E-4D1D-8151-B69F36BBDBBF}">
      <dgm:prSet/>
      <dgm:spPr/>
      <dgm:t>
        <a:bodyPr/>
        <a:lstStyle/>
        <a:p>
          <a:endParaRPr lang="ru-RU"/>
        </a:p>
      </dgm:t>
    </dgm:pt>
    <dgm:pt modelId="{337712D8-C40B-4814-AFCF-83FF4676F7F9}" type="sibTrans" cxnId="{2DB24676-204E-4D1D-8151-B69F36BBDBBF}">
      <dgm:prSet/>
      <dgm:spPr/>
      <dgm:t>
        <a:bodyPr/>
        <a:lstStyle/>
        <a:p>
          <a:endParaRPr lang="ru-RU"/>
        </a:p>
      </dgm:t>
    </dgm:pt>
    <dgm:pt modelId="{FA2F976E-0C96-4559-B5B1-E9BA743C9608}">
      <dgm:prSet phldrT="[Текст]"/>
      <dgm:spPr/>
      <dgm:t>
        <a:bodyPr/>
        <a:lstStyle/>
        <a:p>
          <a:r>
            <a:rPr lang="ru-RU" dirty="0" smtClean="0"/>
            <a:t>- игроки получают основное задание и перечень точек с подсказками, но при этом самостоятельно выбирают пути решения задач</a:t>
          </a:r>
          <a:endParaRPr lang="ru-RU" dirty="0"/>
        </a:p>
      </dgm:t>
    </dgm:pt>
    <dgm:pt modelId="{B0B027DF-9C61-4C5C-8706-DF80EBE4BAF6}" type="parTrans" cxnId="{6344B6D2-EB84-4A5D-BAB7-4AE94F3FA4EF}">
      <dgm:prSet/>
      <dgm:spPr/>
      <dgm:t>
        <a:bodyPr/>
        <a:lstStyle/>
        <a:p>
          <a:endParaRPr lang="ru-RU"/>
        </a:p>
      </dgm:t>
    </dgm:pt>
    <dgm:pt modelId="{4E1720DD-84CF-4DA2-ABAD-043CDA8AC26C}" type="sibTrans" cxnId="{6344B6D2-EB84-4A5D-BAB7-4AE94F3FA4EF}">
      <dgm:prSet/>
      <dgm:spPr/>
      <dgm:t>
        <a:bodyPr/>
        <a:lstStyle/>
        <a:p>
          <a:endParaRPr lang="ru-RU"/>
        </a:p>
      </dgm:t>
    </dgm:pt>
    <dgm:pt modelId="{B242E94C-5628-4AF2-8011-9D34C0113086}">
      <dgm:prSet phldrT="[Текст]" custT="1"/>
      <dgm:spPr/>
      <dgm:t>
        <a:bodyPr/>
        <a:lstStyle/>
        <a:p>
          <a:r>
            <a:rPr lang="ru-RU" sz="2000" b="1" dirty="0" smtClean="0"/>
            <a:t>Кольцевые</a:t>
          </a:r>
          <a:r>
            <a:rPr lang="ru-RU" sz="2500" b="1" dirty="0" smtClean="0"/>
            <a:t> </a:t>
          </a:r>
          <a:endParaRPr lang="ru-RU" sz="2500" dirty="0"/>
        </a:p>
      </dgm:t>
    </dgm:pt>
    <dgm:pt modelId="{B3DA65BA-4895-4E09-BCBE-57DA97D2CFAB}" type="parTrans" cxnId="{7945913C-8263-4B27-8E1F-C1C05E3B7280}">
      <dgm:prSet/>
      <dgm:spPr/>
      <dgm:t>
        <a:bodyPr/>
        <a:lstStyle/>
        <a:p>
          <a:endParaRPr lang="ru-RU"/>
        </a:p>
      </dgm:t>
    </dgm:pt>
    <dgm:pt modelId="{7FB75519-189C-48A3-9ABC-196FC5F3CD6A}" type="sibTrans" cxnId="{7945913C-8263-4B27-8E1F-C1C05E3B7280}">
      <dgm:prSet/>
      <dgm:spPr/>
      <dgm:t>
        <a:bodyPr/>
        <a:lstStyle/>
        <a:p>
          <a:endParaRPr lang="ru-RU"/>
        </a:p>
      </dgm:t>
    </dgm:pt>
    <dgm:pt modelId="{76CC6AA5-1EF8-45F8-BE2B-39B1D3BD808B}">
      <dgm:prSet phldrT="[Текст]"/>
      <dgm:spPr/>
      <dgm:t>
        <a:bodyPr/>
        <a:lstStyle/>
        <a:p>
          <a:r>
            <a:rPr lang="ru-RU" dirty="0" smtClean="0"/>
            <a:t>- представляют собой тот же «линейный» </a:t>
          </a:r>
          <a:r>
            <a:rPr lang="ru-RU" dirty="0" err="1" smtClean="0"/>
            <a:t>квест</a:t>
          </a:r>
          <a:r>
            <a:rPr lang="ru-RU" dirty="0" smtClean="0"/>
            <a:t>, но замкнутый в круг. Команды стартуют с разных точек, которые будут для них финишными</a:t>
          </a:r>
          <a:endParaRPr lang="ru-RU" dirty="0"/>
        </a:p>
      </dgm:t>
    </dgm:pt>
    <dgm:pt modelId="{67245B66-0974-4634-815B-A4A580BC73B0}" type="parTrans" cxnId="{6835C53A-2483-42AF-8B0A-326A23F35DD6}">
      <dgm:prSet/>
      <dgm:spPr/>
      <dgm:t>
        <a:bodyPr/>
        <a:lstStyle/>
        <a:p>
          <a:endParaRPr lang="ru-RU"/>
        </a:p>
      </dgm:t>
    </dgm:pt>
    <dgm:pt modelId="{C7104071-60F8-43F3-901D-51A7BA644287}" type="sibTrans" cxnId="{6835C53A-2483-42AF-8B0A-326A23F35DD6}">
      <dgm:prSet/>
      <dgm:spPr/>
      <dgm:t>
        <a:bodyPr/>
        <a:lstStyle/>
        <a:p>
          <a:endParaRPr lang="ru-RU"/>
        </a:p>
      </dgm:t>
    </dgm:pt>
    <dgm:pt modelId="{32A0DCA0-5D0E-46D6-B9E2-C6CCA12371EF}" type="pres">
      <dgm:prSet presAssocID="{A182FB56-C4FA-4A38-A764-7DB577D2CBC6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B48ACE8-2CCB-40AF-BF34-74F5F8C5F9B3}" type="pres">
      <dgm:prSet presAssocID="{61A2AF89-6E96-4406-B2E5-DDC29862CC44}" presName="composite" presStyleCnt="0"/>
      <dgm:spPr/>
    </dgm:pt>
    <dgm:pt modelId="{F523A6B2-A7A2-4BDE-8AC3-D4645648854D}" type="pres">
      <dgm:prSet presAssocID="{61A2AF89-6E96-4406-B2E5-DDC29862CC44}" presName="parentText" presStyleLbl="alignNode1" presStyleIdx="0" presStyleCnt="3" custScaleX="20705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F45C3E8-95A4-4E60-A394-E1F181F98536}" type="pres">
      <dgm:prSet presAssocID="{61A2AF89-6E96-4406-B2E5-DDC29862CC44}" presName="descendantText" presStyleLbl="alignAcc1" presStyleIdx="0" presStyleCnt="3" custScaleX="58242" custScaleY="100000" custLinFactNeighborX="11304" custLinFactNeighborY="-8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DA9D923-2A43-465A-96A8-1FD692E0EE65}" type="pres">
      <dgm:prSet presAssocID="{577E07E3-8FC3-495D-88B3-E6A0F97C65DD}" presName="sp" presStyleCnt="0"/>
      <dgm:spPr/>
    </dgm:pt>
    <dgm:pt modelId="{640B0C46-B08C-4268-8DB5-55D2B3BB8D7B}" type="pres">
      <dgm:prSet presAssocID="{685A5673-FA2E-4DD6-92BE-DF8698BD5DC8}" presName="composite" presStyleCnt="0"/>
      <dgm:spPr/>
    </dgm:pt>
    <dgm:pt modelId="{B9773D20-35A8-4E6F-98A9-F20CE0255ECD}" type="pres">
      <dgm:prSet presAssocID="{685A5673-FA2E-4DD6-92BE-DF8698BD5DC8}" presName="parentText" presStyleLbl="alignNode1" presStyleIdx="1" presStyleCnt="3" custScaleX="201877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1A82EE6-3AA0-42A5-A387-0A5E5269003F}" type="pres">
      <dgm:prSet presAssocID="{685A5673-FA2E-4DD6-92BE-DF8698BD5DC8}" presName="descendantText" presStyleLbl="alignAcc1" presStyleIdx="1" presStyleCnt="3" custScaleX="7698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DA45870-32B7-4F32-8813-3E594EA67CED}" type="pres">
      <dgm:prSet presAssocID="{337712D8-C40B-4814-AFCF-83FF4676F7F9}" presName="sp" presStyleCnt="0"/>
      <dgm:spPr/>
    </dgm:pt>
    <dgm:pt modelId="{259F3CBE-3BB0-44A4-9BEC-14EC41F92182}" type="pres">
      <dgm:prSet presAssocID="{B242E94C-5628-4AF2-8011-9D34C0113086}" presName="composite" presStyleCnt="0"/>
      <dgm:spPr/>
    </dgm:pt>
    <dgm:pt modelId="{586166A9-AD1B-44A3-88BA-8E62FBB71A12}" type="pres">
      <dgm:prSet presAssocID="{B242E94C-5628-4AF2-8011-9D34C0113086}" presName="parentText" presStyleLbl="alignNode1" presStyleIdx="2" presStyleCnt="3" custScaleX="20371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D36AEE6-BB26-428D-B974-5B518C760B3E}" type="pres">
      <dgm:prSet presAssocID="{B242E94C-5628-4AF2-8011-9D34C0113086}" presName="descendantText" presStyleLbl="alignAcc1" presStyleIdx="2" presStyleCnt="3" custScaleX="8127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835C53A-2483-42AF-8B0A-326A23F35DD6}" srcId="{B242E94C-5628-4AF2-8011-9D34C0113086}" destId="{76CC6AA5-1EF8-45F8-BE2B-39B1D3BD808B}" srcOrd="0" destOrd="0" parTransId="{67245B66-0974-4634-815B-A4A580BC73B0}" sibTransId="{C7104071-60F8-43F3-901D-51A7BA644287}"/>
    <dgm:cxn modelId="{AC0CFD50-186A-44BF-8F3E-D28059129701}" srcId="{A182FB56-C4FA-4A38-A764-7DB577D2CBC6}" destId="{61A2AF89-6E96-4406-B2E5-DDC29862CC44}" srcOrd="0" destOrd="0" parTransId="{16CE926A-9726-4044-AB11-4829FBDBCEBE}" sibTransId="{577E07E3-8FC3-495D-88B3-E6A0F97C65DD}"/>
    <dgm:cxn modelId="{46B64B5C-2724-44F6-9F9F-C18B93AA25F3}" srcId="{61A2AF89-6E96-4406-B2E5-DDC29862CC44}" destId="{3B87A9AB-E09B-4483-B50D-B5153A05A0CB}" srcOrd="0" destOrd="0" parTransId="{028A363F-4FBB-42D4-9569-36396EB9529B}" sibTransId="{2F998FE4-C1E6-4AA5-B3B4-87FEE53EF92F}"/>
    <dgm:cxn modelId="{493531AB-B92E-4362-963B-A1E5BA300C58}" type="presOf" srcId="{685A5673-FA2E-4DD6-92BE-DF8698BD5DC8}" destId="{B9773D20-35A8-4E6F-98A9-F20CE0255ECD}" srcOrd="0" destOrd="0" presId="urn:microsoft.com/office/officeart/2005/8/layout/chevron2"/>
    <dgm:cxn modelId="{1CFB6DCF-1366-4C17-A148-DFC5F1BE0D60}" type="presOf" srcId="{61A2AF89-6E96-4406-B2E5-DDC29862CC44}" destId="{F523A6B2-A7A2-4BDE-8AC3-D4645648854D}" srcOrd="0" destOrd="0" presId="urn:microsoft.com/office/officeart/2005/8/layout/chevron2"/>
    <dgm:cxn modelId="{043E5F5E-F2C0-4001-89A1-AB0915936729}" type="presOf" srcId="{B242E94C-5628-4AF2-8011-9D34C0113086}" destId="{586166A9-AD1B-44A3-88BA-8E62FBB71A12}" srcOrd="0" destOrd="0" presId="urn:microsoft.com/office/officeart/2005/8/layout/chevron2"/>
    <dgm:cxn modelId="{7945913C-8263-4B27-8E1F-C1C05E3B7280}" srcId="{A182FB56-C4FA-4A38-A764-7DB577D2CBC6}" destId="{B242E94C-5628-4AF2-8011-9D34C0113086}" srcOrd="2" destOrd="0" parTransId="{B3DA65BA-4895-4E09-BCBE-57DA97D2CFAB}" sibTransId="{7FB75519-189C-48A3-9ABC-196FC5F3CD6A}"/>
    <dgm:cxn modelId="{3C2B4FA3-33E9-47DA-8A4F-5F15DB583D82}" type="presOf" srcId="{FA2F976E-0C96-4559-B5B1-E9BA743C9608}" destId="{E1A82EE6-3AA0-42A5-A387-0A5E5269003F}" srcOrd="0" destOrd="0" presId="urn:microsoft.com/office/officeart/2005/8/layout/chevron2"/>
    <dgm:cxn modelId="{99A0318B-880C-417E-8EC4-0DAF21D823BE}" type="presOf" srcId="{A182FB56-C4FA-4A38-A764-7DB577D2CBC6}" destId="{32A0DCA0-5D0E-46D6-B9E2-C6CCA12371EF}" srcOrd="0" destOrd="0" presId="urn:microsoft.com/office/officeart/2005/8/layout/chevron2"/>
    <dgm:cxn modelId="{7B7300A7-722E-405D-98C1-A02408DE14F9}" type="presOf" srcId="{3B87A9AB-E09B-4483-B50D-B5153A05A0CB}" destId="{1F45C3E8-95A4-4E60-A394-E1F181F98536}" srcOrd="0" destOrd="0" presId="urn:microsoft.com/office/officeart/2005/8/layout/chevron2"/>
    <dgm:cxn modelId="{6344B6D2-EB84-4A5D-BAB7-4AE94F3FA4EF}" srcId="{685A5673-FA2E-4DD6-92BE-DF8698BD5DC8}" destId="{FA2F976E-0C96-4559-B5B1-E9BA743C9608}" srcOrd="0" destOrd="0" parTransId="{B0B027DF-9C61-4C5C-8706-DF80EBE4BAF6}" sibTransId="{4E1720DD-84CF-4DA2-ABAD-043CDA8AC26C}"/>
    <dgm:cxn modelId="{2DB24676-204E-4D1D-8151-B69F36BBDBBF}" srcId="{A182FB56-C4FA-4A38-A764-7DB577D2CBC6}" destId="{685A5673-FA2E-4DD6-92BE-DF8698BD5DC8}" srcOrd="1" destOrd="0" parTransId="{A24F5679-F894-4647-8EA2-BF988AB0DC7E}" sibTransId="{337712D8-C40B-4814-AFCF-83FF4676F7F9}"/>
    <dgm:cxn modelId="{020AF860-50BD-427D-932E-B305CD936AFA}" type="presOf" srcId="{76CC6AA5-1EF8-45F8-BE2B-39B1D3BD808B}" destId="{AD36AEE6-BB26-428D-B974-5B518C760B3E}" srcOrd="0" destOrd="0" presId="urn:microsoft.com/office/officeart/2005/8/layout/chevron2"/>
    <dgm:cxn modelId="{A26BED6B-2E02-4AF9-B2C8-78C25EE6B60A}" type="presParOf" srcId="{32A0DCA0-5D0E-46D6-B9E2-C6CCA12371EF}" destId="{CB48ACE8-2CCB-40AF-BF34-74F5F8C5F9B3}" srcOrd="0" destOrd="0" presId="urn:microsoft.com/office/officeart/2005/8/layout/chevron2"/>
    <dgm:cxn modelId="{3D6FF9D7-408D-4780-A731-E34C383D3A9F}" type="presParOf" srcId="{CB48ACE8-2CCB-40AF-BF34-74F5F8C5F9B3}" destId="{F523A6B2-A7A2-4BDE-8AC3-D4645648854D}" srcOrd="0" destOrd="0" presId="urn:microsoft.com/office/officeart/2005/8/layout/chevron2"/>
    <dgm:cxn modelId="{D2EC462B-E8AE-4F59-B318-5B02CF3975E3}" type="presParOf" srcId="{CB48ACE8-2CCB-40AF-BF34-74F5F8C5F9B3}" destId="{1F45C3E8-95A4-4E60-A394-E1F181F98536}" srcOrd="1" destOrd="0" presId="urn:microsoft.com/office/officeart/2005/8/layout/chevron2"/>
    <dgm:cxn modelId="{4CF385C6-E75C-462A-8BFA-ACC1B35FE07A}" type="presParOf" srcId="{32A0DCA0-5D0E-46D6-B9E2-C6CCA12371EF}" destId="{5DA9D923-2A43-465A-96A8-1FD692E0EE65}" srcOrd="1" destOrd="0" presId="urn:microsoft.com/office/officeart/2005/8/layout/chevron2"/>
    <dgm:cxn modelId="{5DF14FA5-727B-4065-859D-4753BA7DE534}" type="presParOf" srcId="{32A0DCA0-5D0E-46D6-B9E2-C6CCA12371EF}" destId="{640B0C46-B08C-4268-8DB5-55D2B3BB8D7B}" srcOrd="2" destOrd="0" presId="urn:microsoft.com/office/officeart/2005/8/layout/chevron2"/>
    <dgm:cxn modelId="{B78A186C-43F9-4A94-B293-4F994A278B8E}" type="presParOf" srcId="{640B0C46-B08C-4268-8DB5-55D2B3BB8D7B}" destId="{B9773D20-35A8-4E6F-98A9-F20CE0255ECD}" srcOrd="0" destOrd="0" presId="urn:microsoft.com/office/officeart/2005/8/layout/chevron2"/>
    <dgm:cxn modelId="{6B34FFB1-5450-4459-88DA-B71B4C26DA6C}" type="presParOf" srcId="{640B0C46-B08C-4268-8DB5-55D2B3BB8D7B}" destId="{E1A82EE6-3AA0-42A5-A387-0A5E5269003F}" srcOrd="1" destOrd="0" presId="urn:microsoft.com/office/officeart/2005/8/layout/chevron2"/>
    <dgm:cxn modelId="{6D1E109D-AFED-4FA7-A58A-CC367DA51311}" type="presParOf" srcId="{32A0DCA0-5D0E-46D6-B9E2-C6CCA12371EF}" destId="{BDA45870-32B7-4F32-8813-3E594EA67CED}" srcOrd="3" destOrd="0" presId="urn:microsoft.com/office/officeart/2005/8/layout/chevron2"/>
    <dgm:cxn modelId="{CFC987F4-283A-40CE-8A81-71A02F60DA80}" type="presParOf" srcId="{32A0DCA0-5D0E-46D6-B9E2-C6CCA12371EF}" destId="{259F3CBE-3BB0-44A4-9BEC-14EC41F92182}" srcOrd="4" destOrd="0" presId="urn:microsoft.com/office/officeart/2005/8/layout/chevron2"/>
    <dgm:cxn modelId="{2086016B-EE40-437C-9446-3B469B54D494}" type="presParOf" srcId="{259F3CBE-3BB0-44A4-9BEC-14EC41F92182}" destId="{586166A9-AD1B-44A3-88BA-8E62FBB71A12}" srcOrd="0" destOrd="0" presId="urn:microsoft.com/office/officeart/2005/8/layout/chevron2"/>
    <dgm:cxn modelId="{6DBB699D-3B39-40C4-A545-5328580A3FD4}" type="presParOf" srcId="{259F3CBE-3BB0-44A4-9BEC-14EC41F92182}" destId="{AD36AEE6-BB26-428D-B974-5B518C760B3E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251BEAD1-BC3F-4C00-B16E-0664ACC2E586}">
      <dsp:nvSpPr>
        <dsp:cNvPr id="0" name=""/>
        <dsp:cNvSpPr/>
      </dsp:nvSpPr>
      <dsp:spPr>
        <a:xfrm>
          <a:off x="0" y="424814"/>
          <a:ext cx="8183562" cy="680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425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EF0B78F-5578-446E-93F3-A220A96D857D}">
      <dsp:nvSpPr>
        <dsp:cNvPr id="0" name=""/>
        <dsp:cNvSpPr/>
      </dsp:nvSpPr>
      <dsp:spPr>
        <a:xfrm>
          <a:off x="409178" y="26294"/>
          <a:ext cx="5728493" cy="7970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25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6523" tIns="0" rIns="216523" bIns="0" numCol="1" spcCol="1270" anchor="ctr" anchorCtr="0">
          <a:noAutofit/>
        </a:bodyPr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700" i="1" kern="1200" dirty="0" smtClean="0">
              <a:solidFill>
                <a:schemeClr val="bg1"/>
              </a:solidFill>
            </a:rPr>
            <a:t>Образовательные</a:t>
          </a:r>
          <a:r>
            <a:rPr lang="ru-RU" sz="2700" kern="1200" dirty="0" smtClean="0">
              <a:solidFill>
                <a:schemeClr val="bg1"/>
              </a:solidFill>
            </a:rPr>
            <a:t> </a:t>
          </a:r>
        </a:p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700" kern="1200" dirty="0"/>
        </a:p>
      </dsp:txBody>
      <dsp:txXfrm>
        <a:off x="409178" y="26294"/>
        <a:ext cx="5728493" cy="797040"/>
      </dsp:txXfrm>
    </dsp:sp>
    <dsp:sp modelId="{C3F1FA21-A1BD-4F55-9D61-D771429C9840}">
      <dsp:nvSpPr>
        <dsp:cNvPr id="0" name=""/>
        <dsp:cNvSpPr/>
      </dsp:nvSpPr>
      <dsp:spPr>
        <a:xfrm>
          <a:off x="0" y="1649534"/>
          <a:ext cx="8183562" cy="680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425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BF68480-02B6-4DFE-B1FC-44E8DF19E67B}">
      <dsp:nvSpPr>
        <dsp:cNvPr id="0" name=""/>
        <dsp:cNvSpPr/>
      </dsp:nvSpPr>
      <dsp:spPr>
        <a:xfrm>
          <a:off x="409178" y="1251014"/>
          <a:ext cx="5728493" cy="7970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25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6523" tIns="0" rIns="216523" bIns="0" numCol="1" spcCol="1270" anchor="ctr" anchorCtr="0">
          <a:noAutofit/>
        </a:bodyPr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700" i="1" kern="1200" dirty="0" smtClean="0"/>
            <a:t>Развивающие</a:t>
          </a:r>
          <a:endParaRPr lang="ru-RU" sz="2700" kern="1200" dirty="0" smtClean="0"/>
        </a:p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700" kern="1200" dirty="0"/>
        </a:p>
      </dsp:txBody>
      <dsp:txXfrm>
        <a:off x="409178" y="1251014"/>
        <a:ext cx="5728493" cy="797040"/>
      </dsp:txXfrm>
    </dsp:sp>
    <dsp:sp modelId="{2C173123-5FC5-40D5-A038-237DDFEB599A}">
      <dsp:nvSpPr>
        <dsp:cNvPr id="0" name=""/>
        <dsp:cNvSpPr/>
      </dsp:nvSpPr>
      <dsp:spPr>
        <a:xfrm>
          <a:off x="0" y="3110027"/>
          <a:ext cx="8183562" cy="680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425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45929B8-788F-438F-B5FA-3E3813BD9278}">
      <dsp:nvSpPr>
        <dsp:cNvPr id="0" name=""/>
        <dsp:cNvSpPr/>
      </dsp:nvSpPr>
      <dsp:spPr>
        <a:xfrm>
          <a:off x="360289" y="2500315"/>
          <a:ext cx="4864407" cy="103281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25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6523" tIns="0" rIns="216523" bIns="0" numCol="1" spcCol="1270" anchor="ctr" anchorCtr="0">
          <a:noAutofit/>
        </a:bodyPr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700" i="1" kern="1200" dirty="0" smtClean="0"/>
            <a:t>Воспитательные</a:t>
          </a:r>
          <a:r>
            <a:rPr lang="ru-RU" sz="2700" kern="1200" dirty="0" smtClean="0"/>
            <a:t> </a:t>
          </a:r>
        </a:p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700" kern="1200" dirty="0"/>
        </a:p>
      </dsp:txBody>
      <dsp:txXfrm>
        <a:off x="360289" y="2500315"/>
        <a:ext cx="4864407" cy="1032812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E03BC4F7-D11F-4F88-AF1D-4C852B318273}">
      <dsp:nvSpPr>
        <dsp:cNvPr id="0" name=""/>
        <dsp:cNvSpPr/>
      </dsp:nvSpPr>
      <dsp:spPr>
        <a:xfrm>
          <a:off x="0" y="431626"/>
          <a:ext cx="2557363" cy="1534418"/>
        </a:xfrm>
        <a:prstGeom prst="rect">
          <a:avLst/>
        </a:prstGeom>
        <a:solidFill>
          <a:srgbClr val="FF0000"/>
        </a:solidFill>
        <a:ln w="38100" cap="flat" cmpd="sng" algn="ctr">
          <a:solidFill>
            <a:schemeClr val="lt1"/>
          </a:solidFill>
          <a:prstDash val="solid"/>
        </a:ln>
        <a:effectLst>
          <a:outerShdw blurRad="65500" dist="38100" dir="5400000" rotWithShape="0">
            <a:srgbClr val="000000">
              <a:alpha val="40000"/>
            </a:srgbClr>
          </a:outerShdw>
        </a:effectLst>
      </dsp:spPr>
      <dsp:style>
        <a:lnRef idx="3">
          <a:schemeClr val="lt1"/>
        </a:lnRef>
        <a:fillRef idx="1">
          <a:schemeClr val="accent1"/>
        </a:fillRef>
        <a:effectRef idx="1">
          <a:schemeClr val="accent1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ln>
                <a:solidFill>
                  <a:schemeClr val="accent1">
                    <a:lumMod val="60000"/>
                    <a:lumOff val="40000"/>
                  </a:schemeClr>
                </a:solidFill>
              </a:ln>
            </a:rPr>
            <a:t>Безопасность</a:t>
          </a:r>
          <a:endParaRPr lang="ru-RU" sz="2000" kern="1200" dirty="0">
            <a:ln>
              <a:solidFill>
                <a:schemeClr val="accent1">
                  <a:lumMod val="60000"/>
                  <a:lumOff val="40000"/>
                </a:schemeClr>
              </a:solidFill>
            </a:ln>
          </a:endParaRPr>
        </a:p>
      </dsp:txBody>
      <dsp:txXfrm>
        <a:off x="0" y="431626"/>
        <a:ext cx="2557363" cy="1534418"/>
      </dsp:txXfrm>
    </dsp:sp>
    <dsp:sp modelId="{3A6DD262-97E1-4B7E-B22D-B1C65A5FD13C}">
      <dsp:nvSpPr>
        <dsp:cNvPr id="0" name=""/>
        <dsp:cNvSpPr/>
      </dsp:nvSpPr>
      <dsp:spPr>
        <a:xfrm>
          <a:off x="2813099" y="431626"/>
          <a:ext cx="2557363" cy="1534418"/>
        </a:xfrm>
        <a:prstGeom prst="rect">
          <a:avLst/>
        </a:prstGeom>
        <a:solidFill>
          <a:srgbClr val="FFC000"/>
        </a:solidFill>
        <a:ln w="38100" cap="flat" cmpd="sng" algn="ctr">
          <a:solidFill>
            <a:schemeClr val="lt1"/>
          </a:solidFill>
          <a:prstDash val="solid"/>
        </a:ln>
        <a:effectLst>
          <a:outerShdw blurRad="65500" dist="38100" dir="5400000" rotWithShape="0">
            <a:srgbClr val="000000">
              <a:alpha val="40000"/>
            </a:srgbClr>
          </a:outerShdw>
        </a:effectLst>
      </dsp:spPr>
      <dsp:style>
        <a:lnRef idx="3">
          <a:schemeClr val="lt1"/>
        </a:lnRef>
        <a:fillRef idx="1">
          <a:schemeClr val="accent2"/>
        </a:fillRef>
        <a:effectRef idx="1">
          <a:schemeClr val="accent2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ln>
                <a:solidFill>
                  <a:schemeClr val="accent2">
                    <a:lumMod val="75000"/>
                  </a:schemeClr>
                </a:solidFill>
              </a:ln>
            </a:rPr>
            <a:t>Доступность</a:t>
          </a:r>
          <a:endParaRPr lang="ru-RU" sz="2000" kern="1200" dirty="0">
            <a:ln>
              <a:solidFill>
                <a:schemeClr val="accent2">
                  <a:lumMod val="75000"/>
                </a:schemeClr>
              </a:solidFill>
            </a:ln>
          </a:endParaRPr>
        </a:p>
      </dsp:txBody>
      <dsp:txXfrm>
        <a:off x="2813099" y="431626"/>
        <a:ext cx="2557363" cy="1534418"/>
      </dsp:txXfrm>
    </dsp:sp>
    <dsp:sp modelId="{65F1E1C9-3955-494E-AA1A-0ED0F16D57E0}">
      <dsp:nvSpPr>
        <dsp:cNvPr id="0" name=""/>
        <dsp:cNvSpPr/>
      </dsp:nvSpPr>
      <dsp:spPr>
        <a:xfrm>
          <a:off x="5626199" y="431626"/>
          <a:ext cx="2557363" cy="1534418"/>
        </a:xfrm>
        <a:prstGeom prst="rect">
          <a:avLst/>
        </a:prstGeom>
        <a:solidFill>
          <a:srgbClr val="7030A0"/>
        </a:solidFill>
        <a:ln w="38100" cap="flat" cmpd="sng" algn="ctr">
          <a:solidFill>
            <a:schemeClr val="lt1"/>
          </a:solidFill>
          <a:prstDash val="solid"/>
        </a:ln>
        <a:effectLst>
          <a:outerShdw blurRad="65500" dist="38100" dir="5400000" rotWithShape="0">
            <a:srgbClr val="000000">
              <a:alpha val="40000"/>
            </a:srgbClr>
          </a:outerShdw>
        </a:effectLst>
      </dsp:spPr>
      <dsp:style>
        <a:lnRef idx="3">
          <a:schemeClr val="lt1"/>
        </a:lnRef>
        <a:fillRef idx="1">
          <a:schemeClr val="accent4"/>
        </a:fillRef>
        <a:effectRef idx="1">
          <a:schemeClr val="accent4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ln>
                <a:solidFill>
                  <a:srgbClr val="FFC000"/>
                </a:solidFill>
              </a:ln>
            </a:rPr>
            <a:t>Разнообразность</a:t>
          </a:r>
          <a:endParaRPr lang="ru-RU" sz="2000" kern="1200" dirty="0">
            <a:ln>
              <a:solidFill>
                <a:srgbClr val="FFC000"/>
              </a:solidFill>
            </a:ln>
          </a:endParaRPr>
        </a:p>
      </dsp:txBody>
      <dsp:txXfrm>
        <a:off x="5626199" y="431626"/>
        <a:ext cx="2557363" cy="1534418"/>
      </dsp:txXfrm>
    </dsp:sp>
    <dsp:sp modelId="{FA3DC327-BA4F-46A1-A5CB-4E305B2E1D53}">
      <dsp:nvSpPr>
        <dsp:cNvPr id="0" name=""/>
        <dsp:cNvSpPr/>
      </dsp:nvSpPr>
      <dsp:spPr>
        <a:xfrm>
          <a:off x="1406549" y="2221780"/>
          <a:ext cx="2557363" cy="1534418"/>
        </a:xfrm>
        <a:prstGeom prst="rect">
          <a:avLst/>
        </a:prstGeom>
        <a:solidFill>
          <a:srgbClr val="00B050"/>
        </a:solidFill>
        <a:ln w="38100" cap="flat" cmpd="sng" algn="ctr">
          <a:solidFill>
            <a:schemeClr val="lt1"/>
          </a:solidFill>
          <a:prstDash val="solid"/>
        </a:ln>
        <a:effectLst>
          <a:outerShdw blurRad="65500" dist="38100" dir="5400000" rotWithShape="0">
            <a:srgbClr val="000000">
              <a:alpha val="40000"/>
            </a:srgbClr>
          </a:outerShdw>
        </a:effectLst>
      </dsp:spPr>
      <dsp:style>
        <a:lnRef idx="3">
          <a:schemeClr val="lt1"/>
        </a:lnRef>
        <a:fillRef idx="1">
          <a:schemeClr val="accent5"/>
        </a:fillRef>
        <a:effectRef idx="1">
          <a:schemeClr val="accent5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Системность</a:t>
          </a:r>
          <a:endParaRPr lang="ru-RU" sz="2000" kern="1200" dirty="0"/>
        </a:p>
      </dsp:txBody>
      <dsp:txXfrm>
        <a:off x="1406549" y="2221780"/>
        <a:ext cx="2557363" cy="1534418"/>
      </dsp:txXfrm>
    </dsp:sp>
    <dsp:sp modelId="{9B9719CD-0D63-40F7-B1C9-A751CAB08BA5}">
      <dsp:nvSpPr>
        <dsp:cNvPr id="0" name=""/>
        <dsp:cNvSpPr/>
      </dsp:nvSpPr>
      <dsp:spPr>
        <a:xfrm>
          <a:off x="4219649" y="2221780"/>
          <a:ext cx="2557363" cy="1534418"/>
        </a:xfrm>
        <a:prstGeom prst="rect">
          <a:avLst/>
        </a:prstGeom>
        <a:solidFill>
          <a:srgbClr val="00B0F0"/>
        </a:solidFill>
        <a:ln w="9525" cap="flat" cmpd="sng" algn="ctr">
          <a:solidFill>
            <a:schemeClr val="accent3">
              <a:satMod val="150000"/>
            </a:schemeClr>
          </a:solidFill>
          <a:prstDash val="solid"/>
        </a:ln>
        <a:effectLst>
          <a:outerShdw blurRad="65500" dist="38100" dir="5400000" rotWithShape="0">
            <a:srgbClr val="000000">
              <a:alpha val="40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Эмоциональность</a:t>
          </a:r>
          <a:endParaRPr lang="ru-RU" sz="2000" kern="1200" dirty="0"/>
        </a:p>
      </dsp:txBody>
      <dsp:txXfrm>
        <a:off x="4219649" y="2221780"/>
        <a:ext cx="2557363" cy="1534418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F523A6B2-A7A2-4BDE-8AC3-D4645648854D}">
      <dsp:nvSpPr>
        <dsp:cNvPr id="0" name=""/>
        <dsp:cNvSpPr/>
      </dsp:nvSpPr>
      <dsp:spPr>
        <a:xfrm rot="5400000">
          <a:off x="570020" y="-369259"/>
          <a:ext cx="1665406" cy="2413791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25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/>
            <a:t>Линейные</a:t>
          </a:r>
          <a:r>
            <a:rPr lang="ru-RU" sz="1100" kern="1200" dirty="0" smtClean="0"/>
            <a:t> </a:t>
          </a:r>
          <a:endParaRPr lang="ru-RU" sz="1100" kern="1200" dirty="0"/>
        </a:p>
      </dsp:txBody>
      <dsp:txXfrm rot="5400000">
        <a:off x="570020" y="-369259"/>
        <a:ext cx="1665406" cy="2413791"/>
      </dsp:txXfrm>
    </dsp:sp>
    <dsp:sp modelId="{1F45C3E8-95A4-4E60-A394-E1F181F98536}">
      <dsp:nvSpPr>
        <dsp:cNvPr id="0" name=""/>
        <dsp:cNvSpPr/>
      </dsp:nvSpPr>
      <dsp:spPr>
        <a:xfrm rot="5400000">
          <a:off x="4375039" y="-846752"/>
          <a:ext cx="1083083" cy="278457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425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9525" rIns="9525" bIns="9525" numCol="1" spcCol="1270" anchor="ctr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500" kern="1200" dirty="0" smtClean="0"/>
            <a:t>- </a:t>
          </a:r>
          <a:r>
            <a:rPr lang="ru-RU" sz="1400" kern="1200" dirty="0" smtClean="0"/>
            <a:t>разгадав одно задание, участники получают следующее, и так до тех пор, пока не пройдут весь маршрут</a:t>
          </a:r>
          <a:endParaRPr lang="ru-RU" sz="1500" kern="1200" dirty="0"/>
        </a:p>
      </dsp:txBody>
      <dsp:txXfrm rot="5400000">
        <a:off x="4375039" y="-846752"/>
        <a:ext cx="1083083" cy="2784570"/>
      </dsp:txXfrm>
    </dsp:sp>
    <dsp:sp modelId="{B9773D20-35A8-4E6F-98A9-F20CE0255ECD}">
      <dsp:nvSpPr>
        <dsp:cNvPr id="0" name=""/>
        <dsp:cNvSpPr/>
      </dsp:nvSpPr>
      <dsp:spPr>
        <a:xfrm rot="5400000">
          <a:off x="539850" y="1133211"/>
          <a:ext cx="1665406" cy="2353450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25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/>
            <a:t>Штурмовые</a:t>
          </a:r>
          <a:endParaRPr lang="ru-RU" sz="1800" kern="1200" dirty="0"/>
        </a:p>
      </dsp:txBody>
      <dsp:txXfrm rot="5400000">
        <a:off x="539850" y="1133211"/>
        <a:ext cx="1665406" cy="2353450"/>
      </dsp:txXfrm>
    </dsp:sp>
    <dsp:sp modelId="{E1A82EE6-3AA0-42A5-A387-0A5E5269003F}">
      <dsp:nvSpPr>
        <dsp:cNvPr id="0" name=""/>
        <dsp:cNvSpPr/>
      </dsp:nvSpPr>
      <dsp:spPr>
        <a:xfrm rot="5400000">
          <a:off x="4574126" y="-414283"/>
          <a:ext cx="1082514" cy="4865547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425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0904" tIns="10795" rIns="10795" bIns="10795" numCol="1" spcCol="1270" anchor="ctr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700" kern="1200" dirty="0" smtClean="0"/>
            <a:t>- игроки получают основное задание и перечень точек с подсказками, но при этом самостоятельно выбирают пути решения задач</a:t>
          </a:r>
          <a:endParaRPr lang="ru-RU" sz="1700" kern="1200" dirty="0"/>
        </a:p>
      </dsp:txBody>
      <dsp:txXfrm rot="5400000">
        <a:off x="4574126" y="-414283"/>
        <a:ext cx="1082514" cy="4865547"/>
      </dsp:txXfrm>
    </dsp:sp>
    <dsp:sp modelId="{586166A9-AD1B-44A3-88BA-8E62FBB71A12}">
      <dsp:nvSpPr>
        <dsp:cNvPr id="0" name=""/>
        <dsp:cNvSpPr/>
      </dsp:nvSpPr>
      <dsp:spPr>
        <a:xfrm rot="5400000">
          <a:off x="550557" y="2594803"/>
          <a:ext cx="1665406" cy="2374866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25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/>
            <a:t>Кольцевые</a:t>
          </a:r>
          <a:r>
            <a:rPr lang="ru-RU" sz="2500" b="1" kern="1200" dirty="0" smtClean="0"/>
            <a:t> </a:t>
          </a:r>
          <a:endParaRPr lang="ru-RU" sz="2500" kern="1200" dirty="0"/>
        </a:p>
      </dsp:txBody>
      <dsp:txXfrm rot="5400000">
        <a:off x="550557" y="2594803"/>
        <a:ext cx="1665406" cy="2374866"/>
      </dsp:txXfrm>
    </dsp:sp>
    <dsp:sp modelId="{AD36AEE6-BB26-428D-B974-5B518C760B3E}">
      <dsp:nvSpPr>
        <dsp:cNvPr id="0" name=""/>
        <dsp:cNvSpPr/>
      </dsp:nvSpPr>
      <dsp:spPr>
        <a:xfrm rot="5400000">
          <a:off x="4760710" y="779674"/>
          <a:ext cx="1082514" cy="5422233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425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0904" tIns="10795" rIns="10795" bIns="10795" numCol="1" spcCol="1270" anchor="ctr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700" kern="1200" dirty="0" smtClean="0"/>
            <a:t>- представляют собой тот же «линейный» </a:t>
          </a:r>
          <a:r>
            <a:rPr lang="ru-RU" sz="1700" kern="1200" dirty="0" err="1" smtClean="0"/>
            <a:t>квест</a:t>
          </a:r>
          <a:r>
            <a:rPr lang="ru-RU" sz="1700" kern="1200" dirty="0" smtClean="0"/>
            <a:t>, но замкнутый в круг. Команды стартуют с разных точек, которые будут для них финишными</a:t>
          </a:r>
          <a:endParaRPr lang="ru-RU" sz="1700" kern="1200" dirty="0"/>
        </a:p>
      </dsp:txBody>
      <dsp:txXfrm rot="5400000">
        <a:off x="4760710" y="779674"/>
        <a:ext cx="1082514" cy="542223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A19FF52-6822-4733-B5BE-59663F332B0D}" type="datetimeFigureOut">
              <a:rPr lang="ru-RU" smtClean="0"/>
              <a:pPr/>
              <a:t>23.02.2021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3588E5B-48AD-40B4-B372-ECADE46EA52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A19FF52-6822-4733-B5BE-59663F332B0D}" type="datetimeFigureOut">
              <a:rPr lang="ru-RU" smtClean="0"/>
              <a:pPr/>
              <a:t>23.02.2021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3588E5B-48AD-40B4-B372-ECADE46EA52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A19FF52-6822-4733-B5BE-59663F332B0D}" type="datetimeFigureOut">
              <a:rPr lang="ru-RU" smtClean="0"/>
              <a:pPr/>
              <a:t>23.02.2021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3588E5B-48AD-40B4-B372-ECADE46EA52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A19FF52-6822-4733-B5BE-59663F332B0D}" type="datetimeFigureOut">
              <a:rPr lang="ru-RU" smtClean="0"/>
              <a:pPr/>
              <a:t>23.02.2021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3588E5B-48AD-40B4-B372-ECADE46EA52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A19FF52-6822-4733-B5BE-59663F332B0D}" type="datetimeFigureOut">
              <a:rPr lang="ru-RU" smtClean="0"/>
              <a:pPr/>
              <a:t>23.02.2021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3588E5B-48AD-40B4-B372-ECADE46EA52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A19FF52-6822-4733-B5BE-59663F332B0D}" type="datetimeFigureOut">
              <a:rPr lang="ru-RU" smtClean="0"/>
              <a:pPr/>
              <a:t>23.02.2021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3588E5B-48AD-40B4-B372-ECADE46EA52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A19FF52-6822-4733-B5BE-59663F332B0D}" type="datetimeFigureOut">
              <a:rPr lang="ru-RU" smtClean="0"/>
              <a:pPr/>
              <a:t>23.02.2021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3588E5B-48AD-40B4-B372-ECADE46EA52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A19FF52-6822-4733-B5BE-59663F332B0D}" type="datetimeFigureOut">
              <a:rPr lang="ru-RU" smtClean="0"/>
              <a:pPr/>
              <a:t>23.02.2021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3588E5B-48AD-40B4-B372-ECADE46EA52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A19FF52-6822-4733-B5BE-59663F332B0D}" type="datetimeFigureOut">
              <a:rPr lang="ru-RU" smtClean="0"/>
              <a:pPr/>
              <a:t>23.02.2021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3588E5B-48AD-40B4-B372-ECADE46EA52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A19FF52-6822-4733-B5BE-59663F332B0D}" type="datetimeFigureOut">
              <a:rPr lang="ru-RU" smtClean="0"/>
              <a:pPr/>
              <a:t>23.02.2021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3588E5B-48AD-40B4-B372-ECADE46EA52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с одним скругленным углом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A19FF52-6822-4733-B5BE-59663F332B0D}" type="datetimeFigureOut">
              <a:rPr lang="ru-RU" smtClean="0"/>
              <a:pPr/>
              <a:t>23.02.2021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3588E5B-48AD-40B4-B372-ECADE46EA52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1A19FF52-6822-4733-B5BE-59663F332B0D}" type="datetimeFigureOut">
              <a:rPr lang="ru-RU" smtClean="0"/>
              <a:pPr/>
              <a:t>23.02.2021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E3588E5B-48AD-40B4-B372-ECADE46EA52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7" Type="http://schemas.openxmlformats.org/officeDocument/2006/relationships/image" Target="../media/image30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jpeg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7" Type="http://schemas.openxmlformats.org/officeDocument/2006/relationships/image" Target="../media/image19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one-school.ru/assets/images/2017/ws_fly_feeling_1600x12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467544" y="980728"/>
            <a:ext cx="8676456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«</a:t>
            </a:r>
            <a:r>
              <a:rPr kumimoji="0" lang="ru-RU" sz="2800" b="1" i="1" u="none" strike="noStrike" cap="none" normalizeH="0" baseline="0" dirty="0" err="1" smtClean="0">
                <a:ln>
                  <a:noFill/>
                </a:ln>
                <a:solidFill>
                  <a:srgbClr val="7030A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Квест</a:t>
            </a: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- игра» ,как современная игровая технология</a:t>
            </a:r>
            <a:r>
              <a:rPr kumimoji="0" lang="ru-RU" sz="2800" b="1" i="1" u="none" strike="noStrike" cap="none" normalizeH="0" dirty="0" smtClean="0">
                <a:ln>
                  <a:noFill/>
                </a:ln>
                <a:solidFill>
                  <a:srgbClr val="7030A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обучения дошкольников в условиях ФГОС ДО».</a:t>
            </a:r>
            <a:endParaRPr kumimoji="0" lang="ru-RU" sz="2800" b="0" i="1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572000" y="4797152"/>
            <a:ext cx="43204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Подготовила: Гринева Ирина Васильевна</a:t>
            </a:r>
          </a:p>
          <a:p>
            <a:r>
              <a:rPr lang="ru-RU" dirty="0"/>
              <a:t> </a:t>
            </a:r>
            <a:r>
              <a:rPr lang="ru-RU" dirty="0" smtClean="0"/>
              <a:t>                        </a:t>
            </a:r>
            <a:r>
              <a:rPr lang="ru-RU" sz="1400" dirty="0" smtClean="0"/>
              <a:t>Воспитатель 1КК               </a:t>
            </a:r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5076056" y="6093296"/>
            <a:ext cx="17281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Лиски 2021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Содержимое 12" descr="IMG_20210223_16162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95536" y="332656"/>
            <a:ext cx="4127420" cy="6060033"/>
          </a:xfrm>
        </p:spPr>
      </p:pic>
      <p:graphicFrame>
        <p:nvGraphicFramePr>
          <p:cNvPr id="14" name="Таблица 13"/>
          <p:cNvGraphicFramePr>
            <a:graphicFrameLocks noGrp="1"/>
          </p:cNvGraphicFramePr>
          <p:nvPr/>
        </p:nvGraphicFramePr>
        <p:xfrm>
          <a:off x="4644007" y="2924944"/>
          <a:ext cx="3816424" cy="898208"/>
        </p:xfrm>
        <a:graphic>
          <a:graphicData uri="http://schemas.openxmlformats.org/drawingml/2006/table">
            <a:tbl>
              <a:tblPr/>
              <a:tblGrid>
                <a:gridCol w="798265"/>
                <a:gridCol w="798265"/>
                <a:gridCol w="756109"/>
                <a:gridCol w="739965"/>
                <a:gridCol w="723820"/>
              </a:tblGrid>
              <a:tr h="45624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 smtClean="0">
                          <a:latin typeface="Times New Roman"/>
                          <a:ea typeface="Calibri"/>
                          <a:cs typeface="Times New Roman"/>
                        </a:rPr>
                        <a:t>Задание</a:t>
                      </a:r>
                      <a:endParaRPr lang="ru-RU" sz="14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 smtClean="0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16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 smtClean="0"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16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 smtClean="0"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16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 smtClean="0"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  <a:endParaRPr lang="ru-RU" sz="16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196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 smtClean="0">
                          <a:latin typeface="Times New Roman"/>
                          <a:ea typeface="Calibri"/>
                          <a:cs typeface="Times New Roman"/>
                        </a:rPr>
                        <a:t>Баллы</a:t>
                      </a:r>
                      <a:endParaRPr lang="ru-RU" sz="16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6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6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6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6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8193" name="Rectangle 1"/>
          <p:cNvSpPr>
            <a:spLocks noChangeArrowheads="1"/>
          </p:cNvSpPr>
          <p:nvPr/>
        </p:nvSpPr>
        <p:spPr bwMode="auto">
          <a:xfrm>
            <a:off x="4644008" y="692696"/>
            <a:ext cx="3960440" cy="20621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Комната 4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Сегодня, на Лесной почте завал. Поспешите на помощь почтальону туда, где постоянно работа кипит и обрабатывается огромное количество документов.                                  (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Сред.корпус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1 этаж)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                                                               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5352425" y="4507499"/>
            <a:ext cx="2315827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dirty="0">
                <a:solidFill>
                  <a:prstClr val="black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Всего </a:t>
            </a:r>
            <a:r>
              <a:rPr lang="ru-RU" sz="1600" dirty="0" err="1">
                <a:solidFill>
                  <a:prstClr val="black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баллов_________</a:t>
            </a:r>
            <a:r>
              <a:rPr lang="ru-RU" sz="1600" dirty="0">
                <a:solidFill>
                  <a:prstClr val="black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https://ds05.infourok.ru/uploads/ex/0277/000fa65e-06f12dee/hello_html_m41c901e5.pn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92" y="764704"/>
            <a:ext cx="7200800" cy="48965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5" name="Picture 1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692696"/>
            <a:ext cx="4104456" cy="4187825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27921" y="2632809"/>
            <a:ext cx="4010955" cy="332719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1" name="Picture 1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3140968"/>
            <a:ext cx="2232248" cy="2952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44208" y="3284985"/>
            <a:ext cx="2232248" cy="30243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987824" y="476672"/>
            <a:ext cx="2592288" cy="2952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95536" y="476672"/>
            <a:ext cx="2520280" cy="24842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796136" y="404664"/>
            <a:ext cx="3101145" cy="27363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6" name="Picture 6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987824" y="3501008"/>
            <a:ext cx="3024039" cy="25683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260648"/>
            <a:ext cx="8183880" cy="790912"/>
          </a:xfrm>
        </p:spPr>
        <p:txBody>
          <a:bodyPr/>
          <a:lstStyle/>
          <a:p>
            <a:r>
              <a:rPr lang="ru-RU" dirty="0" smtClean="0"/>
              <a:t>            Этапы </a:t>
            </a:r>
            <a:r>
              <a:rPr lang="ru-RU" dirty="0" err="1" smtClean="0"/>
              <a:t>квеста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268760"/>
            <a:ext cx="8183880" cy="483602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b="1" dirty="0" smtClean="0"/>
              <a:t>  1Начальный </a:t>
            </a:r>
            <a:r>
              <a:rPr lang="ru-RU" sz="2400" i="1" dirty="0" smtClean="0"/>
              <a:t>( озвучивается цель, правила)</a:t>
            </a:r>
            <a:endParaRPr lang="ru-RU" i="1" dirty="0" smtClean="0"/>
          </a:p>
          <a:p>
            <a:pPr>
              <a:buNone/>
            </a:pPr>
            <a:r>
              <a:rPr lang="ru-RU" b="1" dirty="0" smtClean="0"/>
              <a:t>  2.Ролевой этап</a:t>
            </a:r>
            <a:r>
              <a:rPr lang="ru-RU" dirty="0" smtClean="0"/>
              <a:t> </a:t>
            </a:r>
            <a:r>
              <a:rPr lang="ru-RU" sz="2400" i="1" dirty="0" smtClean="0"/>
              <a:t>(распределяются роли, атрибуты)</a:t>
            </a:r>
            <a:endParaRPr lang="ru-RU" i="1" dirty="0" smtClean="0"/>
          </a:p>
          <a:p>
            <a:pPr>
              <a:buNone/>
            </a:pPr>
            <a:r>
              <a:rPr lang="ru-RU" dirty="0" smtClean="0"/>
              <a:t>  </a:t>
            </a:r>
            <a:r>
              <a:rPr lang="ru-RU" b="1" dirty="0" smtClean="0"/>
              <a:t>3.Заключительный этап </a:t>
            </a:r>
            <a:r>
              <a:rPr lang="ru-RU" sz="2400" i="1" dirty="0" smtClean="0"/>
              <a:t>(подведение итогов)</a:t>
            </a:r>
            <a:endParaRPr lang="ru-RU" sz="2400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188640"/>
            <a:ext cx="8183880" cy="1224136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            Пример заданий</a:t>
            </a:r>
            <a:b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</a:br>
            <a:endParaRPr lang="ru-RU" dirty="0"/>
          </a:p>
        </p:txBody>
      </p:sp>
      <p:pic>
        <p:nvPicPr>
          <p:cNvPr id="4" name="Содержимое 3" descr="img_56cadf00606aa.jpg"/>
          <p:cNvPicPr>
            <a:picLocks noGrp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39552" y="1700808"/>
            <a:ext cx="1874520" cy="1995055"/>
          </a:xfrm>
          <a:prstGeom prst="rect">
            <a:avLst/>
          </a:prstGeom>
        </p:spPr>
      </p:pic>
      <p:pic>
        <p:nvPicPr>
          <p:cNvPr id="5" name="Рисунок 4" descr="10.jp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483768" y="1700808"/>
            <a:ext cx="1988169" cy="2016224"/>
          </a:xfrm>
          <a:prstGeom prst="rect">
            <a:avLst/>
          </a:prstGeom>
        </p:spPr>
      </p:pic>
      <p:pic>
        <p:nvPicPr>
          <p:cNvPr id="6" name="Рисунок 5" descr="22703201.jpg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427984" y="1700809"/>
            <a:ext cx="1988169" cy="2016223"/>
          </a:xfrm>
          <a:prstGeom prst="rect">
            <a:avLst/>
          </a:prstGeom>
        </p:spPr>
      </p:pic>
      <p:pic>
        <p:nvPicPr>
          <p:cNvPr id="7" name="Рисунок 6" descr="cf2724ed-3e9b-4b6d-9ebe-1e90d499095d.jpg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6444208" y="1700808"/>
            <a:ext cx="2304256" cy="1913858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971600" y="980728"/>
            <a:ext cx="74168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1.Герои потеряли свои голоса. Помоги озвучить сказки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1763688" y="3933056"/>
            <a:ext cx="47525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2.Сказочные предметы:</a:t>
            </a:r>
            <a:endParaRPr lang="ru-RU" b="1" dirty="0"/>
          </a:p>
        </p:txBody>
      </p:sp>
      <p:sp>
        <p:nvSpPr>
          <p:cNvPr id="30721" name="Rectangle 1"/>
          <p:cNvSpPr>
            <a:spLocks noChangeArrowheads="1"/>
          </p:cNvSpPr>
          <p:nvPr/>
        </p:nvSpPr>
        <p:spPr bwMode="auto">
          <a:xfrm>
            <a:off x="539552" y="4250313"/>
            <a:ext cx="7560840" cy="11695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Здравствуйте, дорогие мои. Я 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Фея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. Сегодня, пролетая  над сказочным лесом   нашла уйму потерянных вещей. Помогите мне определить кому принадлежит предмет и в сказку его отправить. Не забудьте заполнить анкету на каждый предмет. Спасибо за помощь.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( корона и стрела, тыква, яблоко, зеркальце, скорлупа грецкого ореха, красная шапочка, самовар , золотой ключик ит.п.)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s://one-school.ru/assets/images/2017/ws_fly_feeling_1600x12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2699792" y="188640"/>
            <a:ext cx="43204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7030A0"/>
                </a:solidFill>
              </a:rPr>
              <a:t>Спасибо за внимание!</a:t>
            </a:r>
            <a:endParaRPr lang="ru-RU" sz="2400" b="1" dirty="0">
              <a:solidFill>
                <a:srgbClr val="7030A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067944" y="3284984"/>
            <a:ext cx="507605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dirty="0" smtClean="0"/>
              <a:t>«Игра не пустая забава. Она необходима для счастья детей, для их здоровья и правильного развития».</a:t>
            </a:r>
          </a:p>
          <a:p>
            <a:r>
              <a:rPr lang="ru-RU" b="1" i="1" dirty="0" smtClean="0"/>
              <a:t>                                                      </a:t>
            </a:r>
            <a:r>
              <a:rPr lang="ru-RU" dirty="0" smtClean="0"/>
              <a:t>                                    </a:t>
            </a:r>
            <a:r>
              <a:rPr lang="ru-RU" dirty="0" err="1" smtClean="0"/>
              <a:t>Д.В.Менджерицкая</a:t>
            </a:r>
            <a:endParaRPr lang="ru-RU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2492896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. </a:t>
            </a:r>
            <a:br>
              <a:rPr lang="ru-RU" dirty="0" smtClean="0"/>
            </a:br>
            <a:r>
              <a:rPr lang="ru-RU" sz="3100" dirty="0" smtClean="0"/>
              <a:t>Игра для ребенка является наиболее привлекательной, естественной формой и средством познания мира, а также своих возможностей, </a:t>
            </a:r>
            <a:r>
              <a:rPr lang="ru-RU" sz="3100" dirty="0" err="1" smtClean="0"/>
              <a:t>самопроявления</a:t>
            </a:r>
            <a:r>
              <a:rPr lang="ru-RU" sz="3100" dirty="0" smtClean="0"/>
              <a:t> и саморазвития</a:t>
            </a:r>
            <a:endParaRPr lang="ru-RU" dirty="0"/>
          </a:p>
        </p:txBody>
      </p:sp>
      <p:pic>
        <p:nvPicPr>
          <p:cNvPr id="14337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75656" y="1988840"/>
            <a:ext cx="6204461" cy="465313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183880" cy="2016224"/>
          </a:xfrm>
          <a:ln>
            <a:noFill/>
          </a:ln>
        </p:spPr>
        <p:txBody>
          <a:bodyPr>
            <a:normAutofit/>
          </a:bodyPr>
          <a:lstStyle/>
          <a:p>
            <a:r>
              <a:rPr lang="ru-RU" sz="2400" dirty="0" smtClean="0">
                <a:solidFill>
                  <a:srgbClr val="FF0000"/>
                </a:solidFill>
              </a:rPr>
              <a:t>Содержательная и правильно организованная игра – эффективное педагогическое средство, позволяющее комплексно решать разнообразные образовательные и развивающие задачи.</a:t>
            </a:r>
            <a:endParaRPr lang="ru-RU" sz="2400" dirty="0">
              <a:solidFill>
                <a:srgbClr val="FF0000"/>
              </a:solidFill>
            </a:endParaRPr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2348880"/>
            <a:ext cx="2160240" cy="28623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741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95736" y="4005064"/>
            <a:ext cx="2808312" cy="26584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7412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987824" y="2348880"/>
            <a:ext cx="2637070" cy="16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7413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084168" y="2204864"/>
            <a:ext cx="2664296" cy="2520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7414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580112" y="4221088"/>
            <a:ext cx="2376264" cy="2448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332656"/>
            <a:ext cx="2411760" cy="35010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6389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15816" y="404664"/>
            <a:ext cx="2952328" cy="31409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63688" y="3284984"/>
            <a:ext cx="2880320" cy="32129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6390" name="Picture 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300192" y="404664"/>
            <a:ext cx="2555776" cy="34077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6388" name="Picture 4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932040" y="3212976"/>
            <a:ext cx="2664296" cy="32849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TextBox 8"/>
          <p:cNvSpPr txBox="1"/>
          <p:nvPr/>
        </p:nvSpPr>
        <p:spPr>
          <a:xfrm>
            <a:off x="2123728" y="0"/>
            <a:ext cx="511256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rgbClr val="7030A0"/>
                </a:solidFill>
              </a:rPr>
              <a:t>Q</a:t>
            </a:r>
            <a:r>
              <a:rPr lang="ru-RU" sz="2400" b="1" dirty="0" err="1" smtClean="0">
                <a:solidFill>
                  <a:srgbClr val="7030A0"/>
                </a:solidFill>
              </a:rPr>
              <a:t>uest</a:t>
            </a:r>
            <a:r>
              <a:rPr lang="ru-RU" sz="2400" b="1" dirty="0" smtClean="0">
                <a:solidFill>
                  <a:srgbClr val="7030A0"/>
                </a:solidFill>
              </a:rPr>
              <a:t> </a:t>
            </a:r>
            <a:r>
              <a:rPr lang="ru-RU" sz="2400" b="1" dirty="0">
                <a:solidFill>
                  <a:srgbClr val="7030A0"/>
                </a:solidFill>
              </a:rPr>
              <a:t> означает  </a:t>
            </a:r>
            <a:r>
              <a:rPr lang="ru-RU" sz="2400" b="1" i="1" dirty="0">
                <a:solidFill>
                  <a:srgbClr val="7030A0"/>
                </a:solidFill>
              </a:rPr>
              <a:t>«поиск, выполнение поручений</a:t>
            </a:r>
            <a:r>
              <a:rPr lang="ru-RU" b="1" i="1" dirty="0">
                <a:solidFill>
                  <a:srgbClr val="7030A0"/>
                </a:solidFill>
              </a:rPr>
              <a:t>»</a:t>
            </a:r>
            <a:endParaRPr lang="ru-RU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404664"/>
            <a:ext cx="2232248" cy="3355616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13313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55776" y="0"/>
            <a:ext cx="3816424" cy="3657052"/>
          </a:xfrm>
          <a:prstGeom prst="ellipse">
            <a:avLst/>
          </a:prstGeom>
          <a:ln>
            <a:solidFill>
              <a:srgbClr val="00B0F0"/>
            </a:solidFill>
          </a:ln>
          <a:effectLst>
            <a:softEdge rad="112500"/>
          </a:effectLst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04248" y="404664"/>
            <a:ext cx="1797943" cy="367240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chemeClr val="accent2">
                <a:lumMod val="40000"/>
                <a:lumOff val="60000"/>
              </a:schemeClr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9" name="Picture 1"/>
          <p:cNvPicPr>
            <a:picLocks noGrp="1" noChangeAspect="1" noChangeArrowheads="1"/>
          </p:cNvPicPr>
          <p:nvPr>
            <p:ph idx="1"/>
          </p:nvPr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7544" y="3645024"/>
            <a:ext cx="2664296" cy="2711342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Picture 1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915816" y="3717032"/>
            <a:ext cx="3700091" cy="246672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516216" y="3861048"/>
            <a:ext cx="2304256" cy="244827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395536" y="476672"/>
            <a:ext cx="8208912" cy="2088232"/>
          </a:xfrm>
          <a:solidFill>
            <a:schemeClr val="bg1"/>
          </a:solidFill>
        </p:spPr>
        <p:txBody>
          <a:bodyPr>
            <a:normAutofit fontScale="90000"/>
          </a:bodyPr>
          <a:lstStyle/>
          <a:p>
            <a:r>
              <a:rPr lang="en-US" sz="3100" dirty="0" smtClean="0"/>
              <a:t/>
            </a:r>
            <a:br>
              <a:rPr lang="en-US" sz="3100" dirty="0" smtClean="0"/>
            </a:br>
            <a:r>
              <a:rPr lang="en-US" sz="3100" dirty="0" smtClean="0"/>
              <a:t/>
            </a:r>
            <a:br>
              <a:rPr lang="en-US" sz="3100" dirty="0" smtClean="0"/>
            </a:br>
            <a:r>
              <a:rPr lang="en-US" sz="3100" dirty="0" smtClean="0"/>
              <a:t/>
            </a:r>
            <a:br>
              <a:rPr lang="en-US" sz="3100" dirty="0" smtClean="0"/>
            </a:br>
            <a:r>
              <a:rPr lang="en-US" sz="3100" dirty="0" smtClean="0"/>
              <a:t/>
            </a:r>
            <a:br>
              <a:rPr lang="en-US" sz="3100" dirty="0" smtClean="0"/>
            </a:br>
            <a:r>
              <a:rPr lang="en-US" sz="3100" dirty="0" smtClean="0"/>
              <a:t/>
            </a:r>
            <a:br>
              <a:rPr lang="en-US" sz="3100" dirty="0" smtClean="0"/>
            </a:br>
            <a:r>
              <a:rPr lang="en-US" sz="3100" dirty="0" smtClean="0"/>
              <a:t/>
            </a:r>
            <a:br>
              <a:rPr lang="en-US" sz="3100" dirty="0" smtClean="0"/>
            </a:br>
            <a:r>
              <a:rPr lang="en-US" sz="3100" dirty="0" smtClean="0"/>
              <a:t/>
            </a:r>
            <a:br>
              <a:rPr lang="en-US" sz="3100" dirty="0" smtClean="0"/>
            </a:br>
            <a:r>
              <a:rPr lang="en-US" sz="3100" dirty="0" smtClean="0"/>
              <a:t/>
            </a:r>
            <a:br>
              <a:rPr lang="en-US" sz="3100" dirty="0" smtClean="0"/>
            </a:br>
            <a:r>
              <a:rPr lang="en-US" sz="3100" dirty="0" smtClean="0"/>
              <a:t/>
            </a:r>
            <a:br>
              <a:rPr lang="en-US" sz="3100" dirty="0" smtClean="0"/>
            </a:br>
            <a:r>
              <a:rPr lang="en-US" sz="3100" dirty="0" smtClean="0"/>
              <a:t/>
            </a:r>
            <a:br>
              <a:rPr lang="en-US" sz="3100" dirty="0" smtClean="0"/>
            </a:br>
            <a:r>
              <a:rPr lang="ru-RU" sz="3100" dirty="0" smtClean="0">
                <a:solidFill>
                  <a:schemeClr val="accent1">
                    <a:lumMod val="50000"/>
                  </a:schemeClr>
                </a:solidFill>
              </a:rPr>
              <a:t>Цель </a:t>
            </a:r>
            <a:r>
              <a:rPr lang="ru-RU" sz="3100" dirty="0" err="1" smtClean="0">
                <a:solidFill>
                  <a:schemeClr val="accent1">
                    <a:lumMod val="50000"/>
                  </a:schemeClr>
                </a:solidFill>
              </a:rPr>
              <a:t>квест</a:t>
            </a:r>
            <a:r>
              <a:rPr lang="ru-RU" sz="3100" dirty="0" smtClean="0">
                <a:solidFill>
                  <a:schemeClr val="accent1">
                    <a:lumMod val="50000"/>
                  </a:schemeClr>
                </a:solidFill>
              </a:rPr>
              <a:t>- игры в ДОУ</a:t>
            </a:r>
            <a:r>
              <a:rPr lang="en-US" sz="31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3100" dirty="0" smtClean="0">
                <a:solidFill>
                  <a:schemeClr val="accent1">
                    <a:lumMod val="50000"/>
                  </a:schemeClr>
                </a:solidFill>
              </a:rPr>
              <a:t>: это в игровом виде активизировать познавательные и мыслительные процессы участников</a:t>
            </a:r>
            <a:r>
              <a:rPr lang="en-US" sz="3100" dirty="0" smtClean="0">
                <a:solidFill>
                  <a:schemeClr val="accent1">
                    <a:lumMod val="50000"/>
                  </a:schemeClr>
                </a:solidFill>
              </a:rPr>
              <a:t>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graphicFrame>
        <p:nvGraphicFramePr>
          <p:cNvPr id="12" name="Содержимое 11"/>
          <p:cNvGraphicFramePr>
            <a:graphicFrameLocks noGrp="1"/>
          </p:cNvGraphicFramePr>
          <p:nvPr>
            <p:ph idx="1"/>
          </p:nvPr>
        </p:nvGraphicFramePr>
        <p:xfrm>
          <a:off x="395288" y="2780928"/>
          <a:ext cx="8183562" cy="38167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3" name="TextBox 12"/>
          <p:cNvSpPr txBox="1"/>
          <p:nvPr/>
        </p:nvSpPr>
        <p:spPr>
          <a:xfrm>
            <a:off x="2555776" y="2276872"/>
            <a:ext cx="33123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Задачи </a:t>
            </a:r>
            <a:r>
              <a:rPr lang="ru-RU" sz="2400" b="1" dirty="0" err="1" smtClean="0"/>
              <a:t>квеста</a:t>
            </a:r>
            <a:r>
              <a:rPr lang="ru-RU" sz="2000" b="1" dirty="0" smtClean="0"/>
              <a:t>:</a:t>
            </a:r>
            <a:endParaRPr lang="ru-RU" sz="2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404664"/>
            <a:ext cx="8183880" cy="105156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</a:rPr>
              <a:t>Принципы организации </a:t>
            </a:r>
            <a:r>
              <a:rPr lang="ru-RU" dirty="0" err="1" smtClean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</a:rPr>
              <a:t>квеста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.</a:t>
            </a:r>
            <a:endParaRPr lang="ru-RU" dirty="0">
              <a:solidFill>
                <a:schemeClr val="accent1">
                  <a:lumMod val="50000"/>
                </a:schemeClr>
              </a:solidFill>
            </a:endParaRPr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idx="1"/>
          </p:nvPr>
        </p:nvGraphicFramePr>
        <p:xfrm>
          <a:off x="539750" y="1989138"/>
          <a:ext cx="8183563" cy="41878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404664"/>
            <a:ext cx="8183880" cy="1051560"/>
          </a:xfrm>
        </p:spPr>
        <p:txBody>
          <a:bodyPr/>
          <a:lstStyle/>
          <a:p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            Типы </a:t>
            </a:r>
            <a:r>
              <a:rPr lang="ru-RU" dirty="0" err="1" smtClean="0">
                <a:solidFill>
                  <a:schemeClr val="accent1">
                    <a:lumMod val="50000"/>
                  </a:schemeClr>
                </a:solidFill>
              </a:rPr>
              <a:t>квестов</a:t>
            </a:r>
            <a:endParaRPr lang="ru-RU" dirty="0">
              <a:solidFill>
                <a:schemeClr val="accent1">
                  <a:lumMod val="50000"/>
                </a:schemeClr>
              </a:solidFill>
            </a:endParaRPr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idx="1"/>
          </p:nvPr>
        </p:nvGraphicFramePr>
        <p:xfrm>
          <a:off x="683568" y="1700808"/>
          <a:ext cx="8208912" cy="461987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88640"/>
            <a:ext cx="8183880" cy="1051560"/>
          </a:xfrm>
        </p:spPr>
        <p:txBody>
          <a:bodyPr/>
          <a:lstStyle/>
          <a:p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Структура </a:t>
            </a:r>
            <a:r>
              <a:rPr lang="ru-RU" dirty="0" err="1" smtClean="0">
                <a:solidFill>
                  <a:schemeClr val="accent1">
                    <a:lumMod val="50000"/>
                  </a:schemeClr>
                </a:solidFill>
              </a:rPr>
              <a:t>квеста</a:t>
            </a:r>
            <a:endParaRPr lang="ru-RU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9217" name="Picture 1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5220072" y="3284984"/>
            <a:ext cx="3168352" cy="302433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5" name="Пятиугольник 4"/>
          <p:cNvSpPr/>
          <p:nvPr/>
        </p:nvSpPr>
        <p:spPr>
          <a:xfrm>
            <a:off x="4860032" y="2132856"/>
            <a:ext cx="2520280" cy="1080120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3600" dirty="0" smtClean="0"/>
              <a:t>Награда</a:t>
            </a:r>
            <a:endParaRPr lang="ru-RU" sz="3600" dirty="0"/>
          </a:p>
        </p:txBody>
      </p:sp>
      <p:sp>
        <p:nvSpPr>
          <p:cNvPr id="6" name="Пятиугольник 5"/>
          <p:cNvSpPr/>
          <p:nvPr/>
        </p:nvSpPr>
        <p:spPr>
          <a:xfrm>
            <a:off x="2627784" y="2060848"/>
            <a:ext cx="2232248" cy="1080120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sz="2000" dirty="0" smtClean="0"/>
          </a:p>
          <a:p>
            <a:r>
              <a:rPr lang="ru-RU" sz="2400" dirty="0" smtClean="0"/>
              <a:t>Мотивация</a:t>
            </a:r>
            <a:endParaRPr lang="ru-RU" sz="2400" dirty="0"/>
          </a:p>
        </p:txBody>
      </p:sp>
      <p:sp>
        <p:nvSpPr>
          <p:cNvPr id="7" name="Пятиугольник 6"/>
          <p:cNvSpPr/>
          <p:nvPr/>
        </p:nvSpPr>
        <p:spPr>
          <a:xfrm>
            <a:off x="611560" y="2060848"/>
            <a:ext cx="2016224" cy="1080120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3600" dirty="0" smtClean="0"/>
              <a:t>Цель</a:t>
            </a:r>
            <a:endParaRPr lang="ru-RU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319</TotalTime>
  <Words>314</Words>
  <Application>Microsoft Office PowerPoint</Application>
  <PresentationFormat>Экран (4:3)</PresentationFormat>
  <Paragraphs>52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Аспект</vt:lpstr>
      <vt:lpstr>Слайд 1</vt:lpstr>
      <vt:lpstr>.  Игра для ребенка является наиболее привлекательной, естественной формой и средством познания мира, а также своих возможностей, самопроявления и саморазвития</vt:lpstr>
      <vt:lpstr>Содержательная и правильно организованная игра – эффективное педагогическое средство, позволяющее комплексно решать разнообразные образовательные и развивающие задачи.</vt:lpstr>
      <vt:lpstr>Слайд 4</vt:lpstr>
      <vt:lpstr>Слайд 5</vt:lpstr>
      <vt:lpstr>          Цель квест- игры в ДОУ : это в игровом виде активизировать познавательные и мыслительные процессы участников. </vt:lpstr>
      <vt:lpstr>Принципы организации квеста.</vt:lpstr>
      <vt:lpstr>            Типы квестов</vt:lpstr>
      <vt:lpstr>Структура квеста</vt:lpstr>
      <vt:lpstr>Слайд 10</vt:lpstr>
      <vt:lpstr>Слайд 11</vt:lpstr>
      <vt:lpstr>Слайд 12</vt:lpstr>
      <vt:lpstr>Слайд 13</vt:lpstr>
      <vt:lpstr>            Этапы квеста</vt:lpstr>
      <vt:lpstr>            Пример заданий </vt:lpstr>
      <vt:lpstr>Слайд 16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Admin</cp:lastModifiedBy>
  <cp:revision>36</cp:revision>
  <dcterms:created xsi:type="dcterms:W3CDTF">2021-02-23T09:18:10Z</dcterms:created>
  <dcterms:modified xsi:type="dcterms:W3CDTF">2021-02-23T14:38:50Z</dcterms:modified>
</cp:coreProperties>
</file>