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78" r:id="rId8"/>
    <p:sldId id="276" r:id="rId9"/>
    <p:sldId id="263" r:id="rId10"/>
    <p:sldId id="265" r:id="rId11"/>
    <p:sldId id="266" r:id="rId12"/>
    <p:sldId id="269" r:id="rId13"/>
    <p:sldId id="267" r:id="rId14"/>
    <p:sldId id="268" r:id="rId15"/>
    <p:sldId id="270" r:id="rId16"/>
    <p:sldId id="262" r:id="rId17"/>
    <p:sldId id="272" r:id="rId18"/>
    <p:sldId id="286" r:id="rId19"/>
    <p:sldId id="271" r:id="rId20"/>
    <p:sldId id="282" r:id="rId21"/>
    <p:sldId id="280" r:id="rId22"/>
    <p:sldId id="283" r:id="rId23"/>
    <p:sldId id="284" r:id="rId24"/>
    <p:sldId id="28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74486" autoAdjust="0"/>
  </p:normalViewPr>
  <p:slideViewPr>
    <p:cSldViewPr>
      <p:cViewPr>
        <p:scale>
          <a:sx n="96" d="100"/>
          <a:sy n="96" d="100"/>
        </p:scale>
        <p:origin x="-206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1C730-E51A-4357-9F47-28B77DB71B8F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B25D8-1DA6-49ED-BBC0-6B129295F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919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B25D8-1DA6-49ED-BBC0-6B129295F91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B25D8-1DA6-49ED-BBC0-6B129295F91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B25D8-1DA6-49ED-BBC0-6B129295F91B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AA40A03-5F3C-4FFF-827A-9642350EAD17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E89DA61-EA1D-4BCB-B30D-005743D604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03648" y="721742"/>
            <a:ext cx="774035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Нетрадиционные техники рисования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как средство развития творческих способностей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детей дошкольного возраста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4" name="Рисунок 3" descr="х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162300"/>
            <a:ext cx="3667125" cy="3695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dsad103rzd.ru/files/r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2975" y="2780928"/>
            <a:ext cx="4391025" cy="3895725"/>
          </a:xfrm>
          <a:prstGeom prst="rect">
            <a:avLst/>
          </a:prstGeom>
          <a:noFill/>
        </p:spPr>
      </p:pic>
      <p:pic>
        <p:nvPicPr>
          <p:cNvPr id="18438" name="Picture 6" descr="http://dsad103rzd.ru/files/r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5715000" cy="381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868144" y="980728"/>
            <a:ext cx="327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ДЫМКОВО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sad103rzd.ru/files/r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75" y="2962275"/>
            <a:ext cx="5191125" cy="38957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11960" y="1700808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ГОРОДЕЦКАЯ          РОСПИСЬ</a:t>
            </a:r>
            <a:endParaRPr lang="ru-RU" sz="2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692696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Филимоновская роспись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Новая папка (2)\IMG_20191125_132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3528392" cy="25202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843808" y="2780928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монотипия</a:t>
            </a:r>
            <a:endParaRPr lang="ru-RU" sz="3200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275856" y="1340768"/>
            <a:ext cx="3528392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Отпечатки</a:t>
            </a:r>
            <a:endParaRPr lang="ru-RU" sz="5400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627784" y="1052736"/>
            <a:ext cx="360040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7200" dirty="0" err="1" smtClean="0">
                <a:solidFill>
                  <a:srgbClr val="7030A0"/>
                </a:solidFill>
              </a:rPr>
              <a:t>гроттаж</a:t>
            </a:r>
            <a:endParaRPr lang="ru-RU" sz="7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627784" y="332656"/>
            <a:ext cx="4968552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err="1" smtClean="0"/>
              <a:t>пластилинография</a:t>
            </a:r>
            <a:endParaRPr lang="ru-RU" sz="3600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dsad103rzd.ru/files/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3140968"/>
            <a:ext cx="5292080" cy="37170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49213" cy="33565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51520" y="3933056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Рисуем солью</a:t>
            </a:r>
            <a:endParaRPr lang="ru-RU" sz="3200" b="1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://dsad103rzd.ru/files/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628800"/>
            <a:ext cx="3779913" cy="50002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0" name="Picture 2" descr="http://dsad103rzd.ru/files/nr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60032" cy="50131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899592" y="5589240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Парафин и акварель</a:t>
            </a:r>
            <a:endParaRPr lang="ru-RU" sz="2800" b="1" dirty="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Admin\Desktop\1574171661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320" y="764704"/>
            <a:ext cx="6481032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2123728" y="5085184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Объемное рисование</a:t>
            </a:r>
            <a:endParaRPr lang="ru-RU" sz="3600" b="1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3995935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D:\Новая папка (2)\IMG_20191125_1357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419730" y="172274"/>
            <a:ext cx="3240360" cy="3417107"/>
          </a:xfrm>
          <a:prstGeom prst="rect">
            <a:avLst/>
          </a:prstGeom>
          <a:noFill/>
        </p:spPr>
      </p:pic>
      <p:pic>
        <p:nvPicPr>
          <p:cNvPr id="3075" name="Picture 3" descr="D:\Новая папка (2)\IMG_20191125_1359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3573016"/>
            <a:ext cx="2822578" cy="32849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486916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Пескография</a:t>
            </a:r>
            <a:endParaRPr lang="ru-RU" sz="3200" b="1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х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220886"/>
          </a:xfrm>
        </p:spPr>
        <p:txBody>
          <a:bodyPr>
            <a:normAutofit fontScale="90000"/>
          </a:bodyPr>
          <a:lstStyle/>
          <a:p>
            <a:r>
              <a:rPr lang="ru-RU" sz="3600" i="1" dirty="0" smtClean="0">
                <a:solidFill>
                  <a:srgbClr val="FFFF00"/>
                </a:solidFill>
              </a:rPr>
              <a:t>Творческий </a:t>
            </a:r>
            <a:r>
              <a:rPr lang="ru-RU" sz="3600" i="1" dirty="0">
                <a:solidFill>
                  <a:srgbClr val="FFFF00"/>
                </a:solidFill>
              </a:rPr>
              <a:t>процесс - это настоящее чудо. </a:t>
            </a:r>
            <a:r>
              <a:rPr lang="ru-RU" sz="3600" i="1" dirty="0" smtClean="0">
                <a:solidFill>
                  <a:srgbClr val="FFFF00"/>
                </a:solidFill>
              </a:rPr>
              <a:t/>
            </a:r>
            <a:br>
              <a:rPr lang="ru-RU" sz="3600" i="1" dirty="0" smtClean="0">
                <a:solidFill>
                  <a:srgbClr val="FFFF00"/>
                </a:solidFill>
              </a:rPr>
            </a:br>
            <a:r>
              <a:rPr lang="ru-RU" sz="3600" i="1" dirty="0" smtClean="0">
                <a:solidFill>
                  <a:srgbClr val="FFFF00"/>
                </a:solidFill>
              </a:rPr>
              <a:t>Каждая </a:t>
            </a:r>
            <a:r>
              <a:rPr lang="ru-RU" sz="3600" i="1" dirty="0">
                <a:solidFill>
                  <a:srgbClr val="FFFF00"/>
                </a:solidFill>
              </a:rPr>
              <a:t>из </a:t>
            </a:r>
            <a:r>
              <a:rPr lang="ru-RU" sz="3600" b="1" i="1" dirty="0">
                <a:solidFill>
                  <a:srgbClr val="FFFF00"/>
                </a:solidFill>
              </a:rPr>
              <a:t>техник</a:t>
            </a:r>
            <a:r>
              <a:rPr lang="ru-RU" sz="3600" i="1" dirty="0">
                <a:solidFill>
                  <a:srgbClr val="FFFF00"/>
                </a:solidFill>
              </a:rPr>
              <a:t> - это маленькая игра.</a:t>
            </a:r>
            <a:r>
              <a:rPr lang="ru-RU" i="1" dirty="0">
                <a:solidFill>
                  <a:srgbClr val="FFFF00"/>
                </a:solidFill>
              </a:rPr>
              <a:t/>
            </a:r>
            <a:br>
              <a:rPr lang="ru-RU" i="1" dirty="0">
                <a:solidFill>
                  <a:srgbClr val="FFFF00"/>
                </a:solidFill>
              </a:rPr>
            </a:br>
            <a:endParaRPr lang="ru-RU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7"/>
            <a:ext cx="8597552" cy="62646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761676" cy="63088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4756"/>
            <a:ext cx="8280919" cy="6210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Admin\Desktop\1574171660941.jpg"/>
          <p:cNvPicPr>
            <a:picLocks noChangeAspect="1" noChangeArrowheads="1"/>
          </p:cNvPicPr>
          <p:nvPr/>
        </p:nvPicPr>
        <p:blipFill rotWithShape="1">
          <a:blip r:embed="rId2" cstate="print"/>
          <a:srcRect b="6094"/>
          <a:stretch/>
        </p:blipFill>
        <p:spPr bwMode="auto">
          <a:xfrm>
            <a:off x="107504" y="692696"/>
            <a:ext cx="5027439" cy="55190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1" name="Picture 5" descr="C:\Users\Admin\Desktop\1574171660626.jpg"/>
          <p:cNvPicPr>
            <a:picLocks noChangeAspect="1" noChangeArrowheads="1"/>
          </p:cNvPicPr>
          <p:nvPr/>
        </p:nvPicPr>
        <p:blipFill rotWithShape="1">
          <a:blip r:embed="rId3" cstate="print"/>
          <a:srcRect b="8606"/>
          <a:stretch/>
        </p:blipFill>
        <p:spPr bwMode="auto">
          <a:xfrm>
            <a:off x="4355976" y="188640"/>
            <a:ext cx="5040561" cy="61423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03648" y="721742"/>
            <a:ext cx="774035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Нетрадиционные техники рисования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как средство развития творческих способностей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детей дошкольного возраста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4" name="Рисунок 3" descr="х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162300"/>
            <a:ext cx="3667125" cy="3695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923928" y="4653136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   </a:t>
            </a:r>
            <a:r>
              <a:rPr lang="ru-RU" sz="4800" b="1" dirty="0" err="1" smtClean="0">
                <a:solidFill>
                  <a:srgbClr val="7030A0"/>
                </a:solidFill>
              </a:rPr>
              <a:t>Эбру-техника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Рисования пальчиками, ладошкой, поролоновым тычком, ватными палочками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5362" name="Picture 2" descr="http://dsad103rzd.ru/files/n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7920880" cy="4869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://dsad103rzd.ru/files/nr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226" y="303560"/>
            <a:ext cx="4139952" cy="36724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344" name="Picture 8" descr="http://dsad103rzd.ru/files/nr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420888"/>
            <a:ext cx="4427984" cy="39330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dsad103rzd.ru/files/nr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88640"/>
            <a:ext cx="4644008" cy="6021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Picture 2" descr="http://dsad103rzd.ru/files/nr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3707904" cy="38481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10" descr="http://dsad103rzd.ru/files/nr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005064"/>
            <a:ext cx="3778219" cy="2664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dsad103rzd.ru/files/nr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8920"/>
            <a:ext cx="4467859" cy="38884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Picture 6" descr="http://dsad103rzd.ru/files/nr15_kx15pgm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6416" y="0"/>
            <a:ext cx="3557584" cy="33569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4" descr="http://dsad103rzd.ru/files/nr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395536" y="0"/>
            <a:ext cx="1907704" cy="2492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429000"/>
            <a:ext cx="444475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dsad103rzd.ru/files/nr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5220072" cy="42095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TextBox 3"/>
          <p:cNvSpPr txBox="1"/>
          <p:nvPr/>
        </p:nvSpPr>
        <p:spPr>
          <a:xfrm>
            <a:off x="1187624" y="4581128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Набрызг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508104" y="548680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Рисование мыльными пузырями</a:t>
            </a:r>
            <a:endParaRPr lang="ru-RU" sz="2400" b="1" dirty="0"/>
          </a:p>
        </p:txBody>
      </p:sp>
      <p:pic>
        <p:nvPicPr>
          <p:cNvPr id="1026" name="Picture 2" descr="C:\Users\Admin\Desktop\пузыр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418334"/>
            <a:ext cx="4932040" cy="39356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Рисование приемом «тычка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940152" y="1700808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Оттиск поролоном</a:t>
            </a:r>
            <a:endParaRPr lang="ru-RU" sz="2000" b="1" dirty="0"/>
          </a:p>
        </p:txBody>
      </p:sp>
      <p:pic>
        <p:nvPicPr>
          <p:cNvPr id="1027" name="Picture 3" descr="D:\Новая папка (2)\IMG_20191125_131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12740" y="1007541"/>
            <a:ext cx="3888432" cy="4266853"/>
          </a:xfrm>
          <a:prstGeom prst="rect">
            <a:avLst/>
          </a:prstGeom>
          <a:noFill/>
        </p:spPr>
      </p:pic>
      <p:pic>
        <p:nvPicPr>
          <p:cNvPr id="1029" name="Picture 5" descr="D:\Новая папка (2)\IMG_20191125_1022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0115" y="3158208"/>
            <a:ext cx="4223885" cy="36997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dsad103rzd.ru/files/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91125" cy="38957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3528" y="404664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Хохлома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5" name="Picture 4" descr="http://dsad103rzd.ru/files/r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0" y="3619499"/>
            <a:ext cx="4857750" cy="32385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915816" y="4725144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ГЖЕЛЬ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5491472" y="392196"/>
            <a:ext cx="3240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4400" b="1" dirty="0" smtClean="0">
                <a:latin typeface="Monotype Corsiva" pitchFamily="66" charset="0"/>
              </a:rPr>
              <a:t>Роспись</a:t>
            </a:r>
            <a:endParaRPr lang="ru-RU" sz="44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648</TotalTime>
  <Words>72</Words>
  <Application>Microsoft Office PowerPoint</Application>
  <PresentationFormat>Экран (4:3)</PresentationFormat>
  <Paragraphs>30</Paragraphs>
  <Slides>24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Презентация PowerPoint</vt:lpstr>
      <vt:lpstr>Творческий процесс - это настоящее чудо.  Каждая из техник - это маленькая игра. </vt:lpstr>
      <vt:lpstr> Рисования пальчиками, ладошкой, поролоновым тычком, ватными палочками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«Нетрадиционные техники рисования как средство развития творческих способностей детей дошкольного возраста».</dc:title>
  <dc:creator>Admin</dc:creator>
  <cp:lastModifiedBy>Дмитрий Качалкин</cp:lastModifiedBy>
  <cp:revision>63</cp:revision>
  <dcterms:created xsi:type="dcterms:W3CDTF">2019-11-17T17:51:56Z</dcterms:created>
  <dcterms:modified xsi:type="dcterms:W3CDTF">2022-06-29T14:49:36Z</dcterms:modified>
</cp:coreProperties>
</file>