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62" r:id="rId4"/>
    <p:sldId id="261" r:id="rId5"/>
    <p:sldId id="263" r:id="rId6"/>
    <p:sldId id="264" r:id="rId7"/>
    <p:sldId id="266" r:id="rId8"/>
    <p:sldId id="260" r:id="rId9"/>
    <p:sldId id="327" r:id="rId10"/>
    <p:sldId id="267" r:id="rId11"/>
    <p:sldId id="268" r:id="rId12"/>
    <p:sldId id="270" r:id="rId13"/>
    <p:sldId id="277" r:id="rId14"/>
    <p:sldId id="278" r:id="rId15"/>
    <p:sldId id="285" r:id="rId16"/>
    <p:sldId id="287" r:id="rId17"/>
    <p:sldId id="293" r:id="rId18"/>
    <p:sldId id="295" r:id="rId19"/>
    <p:sldId id="301" r:id="rId20"/>
    <p:sldId id="303" r:id="rId21"/>
    <p:sldId id="309" r:id="rId22"/>
    <p:sldId id="311" r:id="rId23"/>
    <p:sldId id="323" r:id="rId24"/>
    <p:sldId id="329" r:id="rId25"/>
    <p:sldId id="328" r:id="rId26"/>
    <p:sldId id="324" r:id="rId27"/>
    <p:sldId id="326" r:id="rId28"/>
    <p:sldId id="325" r:id="rId29"/>
    <p:sldId id="33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58" d="100"/>
          <a:sy n="58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E7ACA-3F57-4D66-8BA7-3FC84FB5556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0E67F-B766-45B5-95F5-32FAF8042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0E67F-B766-45B5-95F5-32FAF8042CE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1068C1F-1230-4580-9118-786C36C5B781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23233CE-2CAF-4694-B0B9-E00E3C8EA4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4%D0%B8%D0%BA%D0%B0%D1%8F_%D0%BF%D1%80%D0%B8%D1%80%D0%BE%D0%B4%D0%B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0%D1%81%D1%82%D0%B5%D0%BD%D0%B8%D1%8F" TargetMode="External"/><Relationship Id="rId2" Type="http://schemas.openxmlformats.org/officeDocument/2006/relationships/hyperlink" Target="https://ru.wikipedia.org/wiki/%D0%96%D0%B8%D0%B2%D0%BE%D1%82%D0%BD%D1%8B%D0%B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hyperlink" Target="https://ru.wikipedia.org/wiki/%D0%93%D1%80%D0%B8%D0%B1%D1%8B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6176" y="5301208"/>
            <a:ext cx="2683024" cy="77457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                              Воспитатель  Частного детского сада ОАО «РЖД»   №103     г. Лиски                                               Гринева И.В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7666112" cy="914400"/>
          </a:xfrm>
        </p:spPr>
        <p:txBody>
          <a:bodyPr>
            <a:normAutofit fontScale="92500" lnSpcReduction="10000"/>
          </a:bodyPr>
          <a:lstStyle/>
          <a:p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Мир диких животных</a:t>
            </a:r>
          </a:p>
          <a:p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86800" cy="6254155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Поиграем…</a:t>
            </a:r>
            <a:r>
              <a:rPr lang="ru-RU" dirty="0" smtClean="0"/>
              <a:t>..</a:t>
            </a:r>
          </a:p>
          <a:p>
            <a:endParaRPr lang="ru-RU" dirty="0" smtClean="0"/>
          </a:p>
          <a:p>
            <a:r>
              <a:rPr lang="ru-RU" dirty="0" smtClean="0"/>
              <a:t>Как называется животное?</a:t>
            </a:r>
          </a:p>
          <a:p>
            <a:r>
              <a:rPr lang="ru-RU" dirty="0" smtClean="0"/>
              <a:t>Как называют  детеныша этого животного?</a:t>
            </a:r>
          </a:p>
          <a:p>
            <a:r>
              <a:rPr lang="ru-RU" dirty="0" smtClean="0"/>
              <a:t>Как называется жилище этого животного?</a:t>
            </a:r>
          </a:p>
          <a:p>
            <a:r>
              <a:rPr lang="ru-RU" dirty="0" smtClean="0"/>
              <a:t>Чем питается это животное?</a:t>
            </a:r>
            <a:endParaRPr lang="ru-RU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fa10835b76761272d062247d582d0399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99288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2838f28cb35dd62dbde11dc86ea27c3d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03244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0d7949e2467763cb99a4ba7aeaf1b553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76672"/>
            <a:ext cx="352839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71600" y="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Бельчонок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Дупло дерева</a:t>
            </a:r>
          </a:p>
        </p:txBody>
      </p:sp>
      <p:pic>
        <p:nvPicPr>
          <p:cNvPr id="8" name="Содержимое 9" descr="https://im0-tub-ru.yandex.net/i?id=c9b7d11fde4d039338dded09fd23bb17-l&amp;n=1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140968"/>
            <a:ext cx="19797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5dc54c4c099ed200693d9db5996ffbde-l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85184"/>
            <a:ext cx="2987824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0-tub-ru.yandex.net/i?id=cb6b39b61f966c0c16e7a5817a07cb95-l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5013176"/>
            <a:ext cx="3059832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0-tub-ru.yandex.net/i?id=0278df23200fa60913c9f2a1a6c3d9a0-l&amp;n=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3068960"/>
            <a:ext cx="20517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0-tub-ru.yandex.net/i?id=fc5c5298e47107789bb8d3911e4efc58-l&amp;n=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3140968"/>
            <a:ext cx="2322141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a93bbd0a13edcf9d21256a53b82c44ab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770485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39b7776b40e51e8f08ec1237ed1e78dc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36358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6c9ec930d98dfb2773dffda22fcfd1d9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48680"/>
            <a:ext cx="373678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m0-tub-ru.yandex.net/i?id=7c58269d700fa42f02247d12db3e5186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401616"/>
            <a:ext cx="396044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18864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лисенок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188640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218ebfc151d0ce84b002e53a426964de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4249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fbc753727ef5c340b233fc8de41f30a2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404664"/>
            <a:ext cx="352839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74f0cf6efd162473b518a78961e7eb6d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04664"/>
            <a:ext cx="352839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im0-tub-ru.yandex.net/i?id=495f533fa7d9d212474683745daaa9fe-l&amp;n=1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068960"/>
            <a:ext cx="529208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волк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логово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6a0f25e186bad3de619b8c4e1eebb8ae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8dc982921d7d4c1d1282dd88bb14f546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367240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b64e8865bfb80a24ab3adf4365aeb020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92696"/>
            <a:ext cx="345638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im0-tub-ru.yandex.net/i?id=e82c5f6a5039b176bd21263ef8454e01-l&amp;n=13"/>
          <p:cNvPicPr>
            <a:picLocks/>
          </p:cNvPicPr>
          <p:nvPr/>
        </p:nvPicPr>
        <p:blipFill>
          <a:blip r:embed="rId4" cstate="print"/>
          <a:srcRect l="9639" t="29000" r="3609" b="5901"/>
          <a:stretch>
            <a:fillRect/>
          </a:stretch>
        </p:blipFill>
        <p:spPr bwMode="auto">
          <a:xfrm>
            <a:off x="1835696" y="3356992"/>
            <a:ext cx="5904656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3568" y="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медвежонок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берлога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b55da72aa1d39aebb7dccf26ee4e7c05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640960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721499"/>
          </a:xfrm>
        </p:spPr>
        <p:txBody>
          <a:bodyPr/>
          <a:lstStyle/>
          <a:p>
            <a:r>
              <a:rPr lang="ru-RU" b="1" dirty="0" smtClean="0">
                <a:ea typeface="Calibri"/>
                <a:cs typeface="Times New Roman"/>
              </a:rPr>
              <a:t>Дикие животные</a:t>
            </a:r>
            <a:r>
              <a:rPr lang="ru-RU" dirty="0" smtClean="0">
                <a:ea typeface="Calibri"/>
                <a:cs typeface="Times New Roman"/>
              </a:rPr>
              <a:t> — это животные, естественной средой обитания которых является </a:t>
            </a:r>
            <a:r>
              <a:rPr lang="ru-RU" u="sng" dirty="0" smtClean="0">
                <a:solidFill>
                  <a:srgbClr val="0000FF"/>
                </a:solidFill>
                <a:ea typeface="Calibri"/>
                <a:cs typeface="Times New Roman"/>
                <a:hlinkClick r:id="rId2" tooltip="Дикая природа"/>
              </a:rPr>
              <a:t>дикая природа</a:t>
            </a:r>
            <a:endParaRPr lang="ru-RU" u="sng" dirty="0" smtClean="0">
              <a:solidFill>
                <a:srgbClr val="0000FF"/>
              </a:solidFill>
              <a:ea typeface="Calibri"/>
              <a:cs typeface="Times New Roman"/>
            </a:endParaRPr>
          </a:p>
          <a:p>
            <a:r>
              <a:rPr lang="ru-RU" dirty="0" smtClean="0"/>
              <a:t>В зависимости от природного климата, на различных материках обитают разные виды животных.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df7e4a928781b1c540d6e2b168e59fae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388843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09e434d2f035fa1c28e906a5d496259b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48680"/>
            <a:ext cx="38884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im0-tub-ru.yandex.net/i?id=4b4ac3afafafdcbdafaceb4ec4a13649-srl&amp;n=1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284984"/>
            <a:ext cx="5544616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43608" y="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зайчонок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норка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2eb818dd606450a0b51946a9574a2bc5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89d0c90cb5ad9f462e18ccd43d822a71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99593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https://im0-tub-ru.yandex.net/i?id=a521e6885c46b2b794091278012c32d4-l&amp;n=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620688"/>
            <a:ext cx="356388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im0-tub-ru.yandex.net/i?id=fb4f7363e21b7b3f3440a3f9852173a6-l&amp;n=1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140968"/>
            <a:ext cx="5256584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43608" y="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ежонок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18864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норка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Красная книга      -    это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список редких и находящихся под угрозой исчезновения или исчезнувших </a:t>
            </a:r>
            <a:r>
              <a:rPr lang="ru-RU" dirty="0" smtClean="0">
                <a:hlinkClick r:id="rId2" tooltip="Животные"/>
              </a:rPr>
              <a:t>животных</a:t>
            </a:r>
            <a:r>
              <a:rPr lang="ru-RU" dirty="0" smtClean="0"/>
              <a:t>, </a:t>
            </a:r>
            <a:r>
              <a:rPr lang="ru-RU" dirty="0" smtClean="0">
                <a:hlinkClick r:id="rId3" tooltip="Растения"/>
              </a:rPr>
              <a:t>растений</a:t>
            </a:r>
            <a:r>
              <a:rPr lang="ru-RU" dirty="0" smtClean="0"/>
              <a:t> и </a:t>
            </a:r>
            <a:r>
              <a:rPr lang="ru-RU" dirty="0" smtClean="0">
                <a:hlinkClick r:id="rId4" tooltip="Грибы"/>
              </a:rPr>
              <a:t>грибов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https://im0-tub-ru.yandex.net/i?id=79042f34a941cfe8c63337313bd733fb-l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780928"/>
            <a:ext cx="3744416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5891485"/>
          </a:xfrm>
        </p:spPr>
        <p:txBody>
          <a:bodyPr>
            <a:normAutofit fontScale="55000" lnSpcReduction="20000"/>
          </a:bodyPr>
          <a:lstStyle/>
          <a:p>
            <a:r>
              <a:rPr lang="ru-RU" sz="4400" b="1" dirty="0" smtClean="0"/>
              <a:t>Красный - символ опасности, угрозы. </a:t>
            </a:r>
          </a:p>
          <a:p>
            <a:r>
              <a:rPr lang="ru-RU" i="1" dirty="0" smtClean="0"/>
              <a:t>Эта книга является основным документом, в котором собраны материалы о редких, исчезающих экземплярах флоры и фауны  </a:t>
            </a:r>
          </a:p>
          <a:p>
            <a:r>
              <a:rPr lang="ru-RU" i="1" dirty="0" smtClean="0"/>
              <a:t>(</a:t>
            </a:r>
            <a:r>
              <a:rPr lang="ru-RU" dirty="0" smtClean="0"/>
              <a:t>на ее основании ведется работа по защите, охране и воспроизводству вымирающих видов). </a:t>
            </a:r>
          </a:p>
          <a:p>
            <a:endParaRPr lang="ru-RU" dirty="0" smtClean="0"/>
          </a:p>
          <a:p>
            <a:r>
              <a:rPr lang="ru-RU" dirty="0" smtClean="0"/>
              <a:t>Если мы откроем Красную книгу, то увидим разноцветные рамочки на страницах. </a:t>
            </a:r>
          </a:p>
          <a:p>
            <a:r>
              <a:rPr lang="ru-RU" b="1" dirty="0" smtClean="0"/>
              <a:t>Черный цвет </a:t>
            </a:r>
            <a:r>
              <a:rPr lang="ru-RU" dirty="0" smtClean="0"/>
              <a:t>говорит о том, что животные этого вида полностью вымерли на планете Земля (вересковый тетерев, морская корова). </a:t>
            </a:r>
          </a:p>
          <a:p>
            <a:r>
              <a:rPr lang="ru-RU" dirty="0" smtClean="0"/>
              <a:t>На страницах </a:t>
            </a:r>
            <a:r>
              <a:rPr lang="ru-RU" b="1" dirty="0" smtClean="0"/>
              <a:t>с красными рамками </a:t>
            </a:r>
            <a:r>
              <a:rPr lang="ru-RU" dirty="0" smtClean="0"/>
              <a:t>описаны исчезающие экземпляры, которые еще встречаются в природе и остро нуждаются в защите (синий кит, подснежник). </a:t>
            </a:r>
          </a:p>
          <a:p>
            <a:r>
              <a:rPr lang="ru-RU" b="1" dirty="0" smtClean="0"/>
              <a:t>В желтую рамочку </a:t>
            </a:r>
            <a:r>
              <a:rPr lang="ru-RU" dirty="0" smtClean="0"/>
              <a:t>помещены те животные и растения, чья численность в наше время сокращается. Еще немного, и они попадут на красные странички (амурский тигр). </a:t>
            </a:r>
          </a:p>
          <a:p>
            <a:r>
              <a:rPr lang="ru-RU" b="1" dirty="0" smtClean="0"/>
              <a:t>В белых рамках </a:t>
            </a:r>
            <a:r>
              <a:rPr lang="ru-RU" dirty="0" smtClean="0"/>
              <a:t>- существа, которые живут на ограниченной территории, но при этом их всегда было немного. </a:t>
            </a:r>
          </a:p>
          <a:p>
            <a:r>
              <a:rPr lang="ru-RU" b="1" dirty="0" smtClean="0"/>
              <a:t>Внутри серых рамок </a:t>
            </a:r>
            <a:r>
              <a:rPr lang="ru-RU" dirty="0" smtClean="0"/>
              <a:t>содержится информация о малоизученных видах, которые обитают в труднодоступных местах (императорский пингвин). </a:t>
            </a:r>
          </a:p>
          <a:p>
            <a:r>
              <a:rPr lang="ru-RU" b="1" dirty="0" smtClean="0"/>
              <a:t>На зеленые страницы </a:t>
            </a:r>
            <a:r>
              <a:rPr lang="ru-RU" dirty="0" smtClean="0"/>
              <a:t>перемещаются те животные и растения, которые были спасены от вымирания. Благодаря общим усилиям их популяция восстановлена 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4ec3d2dc73f8cce961ae8eb5fd2a2216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6e995b1d22345a76e302bbb506a2e684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988c3c814c744e2a04e376bd00910818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416824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1ac2ccfcc799df0bc1923da9e11b21db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5891485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Теперь мы знаем, что такое Красная книга. Только поняв, к чему может привести потребительское отношение к природе, можно научиться радоваться, когда растения и животные покидают </a:t>
            </a:r>
          </a:p>
          <a:p>
            <a:r>
              <a:rPr lang="ru-RU" sz="4000" b="1" smtClean="0"/>
              <a:t>        не </a:t>
            </a:r>
            <a:r>
              <a:rPr lang="ru-RU" sz="4000" b="1" dirty="0" smtClean="0"/>
              <a:t>нашу Землю,</a:t>
            </a:r>
          </a:p>
          <a:p>
            <a:r>
              <a:rPr lang="ru-RU" sz="4000" b="1" dirty="0" smtClean="0"/>
              <a:t>                а страницы Красной книги.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Животные Саванны</a:t>
            </a:r>
            <a:endParaRPr lang="ru-RU" dirty="0"/>
          </a:p>
        </p:txBody>
      </p:sp>
      <p:pic>
        <p:nvPicPr>
          <p:cNvPr id="4" name="Содержимое 3" descr="https://im0-tub-ru.yandex.net/i?id=61f79905bdfdc23d4f3952859b7b8178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568952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9d240245c64e85f4029b7915cb785516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im0-tub-ru.yandex.net/i?id=9e7acf5282542ee14bdcd2123ec4c929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im0-tub-ru.yandex.net/i?id=c4c8b4a61c1bb844356e7cecfa9eb045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f2411e0958f653d6055d984ec2e25cf8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Животные наших лесов</a:t>
            </a:r>
            <a:endParaRPr lang="ru-RU" dirty="0"/>
          </a:p>
        </p:txBody>
      </p:sp>
      <p:pic>
        <p:nvPicPr>
          <p:cNvPr id="4" name="Picture 2" descr="https://im0-tub-ru.yandex.net/i?id=bca0c4bed2f28948bf054aa7a01256ae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4162"/>
            <a:ext cx="8568952" cy="5043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m0-tub-ru.yandex.net/i?id=19a9b410cc255b438997c142280f0117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92088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208</TotalTime>
  <Words>313</Words>
  <Application>Microsoft Office PowerPoint</Application>
  <PresentationFormat>Экран (4:3)</PresentationFormat>
  <Paragraphs>42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                              Воспитатель  Частного детского сада ОАО «РЖД»   №103     г. Лиски                                               Гринева И.В.</vt:lpstr>
      <vt:lpstr> </vt:lpstr>
      <vt:lpstr>Животные Саванны</vt:lpstr>
      <vt:lpstr>Слайд 4</vt:lpstr>
      <vt:lpstr>Слайд 5</vt:lpstr>
      <vt:lpstr>Слайд 6</vt:lpstr>
      <vt:lpstr>Слайд 7</vt:lpstr>
      <vt:lpstr>Животные наших лесов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Красная книга      -    это 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диких животных</dc:title>
  <dc:creator>Admin</dc:creator>
  <cp:lastModifiedBy>Admin</cp:lastModifiedBy>
  <cp:revision>27</cp:revision>
  <dcterms:created xsi:type="dcterms:W3CDTF">2019-03-05T18:38:19Z</dcterms:created>
  <dcterms:modified xsi:type="dcterms:W3CDTF">2022-10-21T17:51:03Z</dcterms:modified>
</cp:coreProperties>
</file>