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14" y="-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228F-5321-4FAC-93E0-08F9D215098E}" type="datetimeFigureOut">
              <a:rPr lang="ru-RU" smtClean="0"/>
              <a:pPr/>
              <a:t>14.04.2019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1DF6-C066-404F-A6E5-4020FA742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228F-5321-4FAC-93E0-08F9D215098E}" type="datetimeFigureOut">
              <a:rPr lang="ru-RU" smtClean="0"/>
              <a:pPr/>
              <a:t>14.04.2019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1DF6-C066-404F-A6E5-4020FA742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228F-5321-4FAC-93E0-08F9D215098E}" type="datetimeFigureOut">
              <a:rPr lang="ru-RU" smtClean="0"/>
              <a:pPr/>
              <a:t>14.04.2019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1DF6-C066-404F-A6E5-4020FA742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228F-5321-4FAC-93E0-08F9D215098E}" type="datetimeFigureOut">
              <a:rPr lang="ru-RU" smtClean="0"/>
              <a:pPr/>
              <a:t>14.04.2019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1DF6-C066-404F-A6E5-4020FA742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228F-5321-4FAC-93E0-08F9D215098E}" type="datetimeFigureOut">
              <a:rPr lang="ru-RU" smtClean="0"/>
              <a:pPr/>
              <a:t>14.04.2019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1DF6-C066-404F-A6E5-4020FA742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228F-5321-4FAC-93E0-08F9D215098E}" type="datetimeFigureOut">
              <a:rPr lang="ru-RU" smtClean="0"/>
              <a:pPr/>
              <a:t>14.04.2019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1DF6-C066-404F-A6E5-4020FA742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228F-5321-4FAC-93E0-08F9D215098E}" type="datetimeFigureOut">
              <a:rPr lang="ru-RU" smtClean="0"/>
              <a:pPr/>
              <a:t>14.04.2019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1DF6-C066-404F-A6E5-4020FA742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228F-5321-4FAC-93E0-08F9D215098E}" type="datetimeFigureOut">
              <a:rPr lang="ru-RU" smtClean="0"/>
              <a:pPr/>
              <a:t>14.04.2019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1DF6-C066-404F-A6E5-4020FA742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228F-5321-4FAC-93E0-08F9D215098E}" type="datetimeFigureOut">
              <a:rPr lang="ru-RU" smtClean="0"/>
              <a:pPr/>
              <a:t>14.04.2019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1DF6-C066-404F-A6E5-4020FA742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228F-5321-4FAC-93E0-08F9D215098E}" type="datetimeFigureOut">
              <a:rPr lang="ru-RU" smtClean="0"/>
              <a:pPr/>
              <a:t>14.04.2019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1DF6-C066-404F-A6E5-4020FA742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228F-5321-4FAC-93E0-08F9D215098E}" type="datetimeFigureOut">
              <a:rPr lang="ru-RU" smtClean="0"/>
              <a:pPr/>
              <a:t>14.04.2019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1DF6-C066-404F-A6E5-4020FA742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3228F-5321-4FAC-93E0-08F9D215098E}" type="datetimeFigureOut">
              <a:rPr lang="ru-RU" smtClean="0"/>
              <a:pPr/>
              <a:t>14.04.2019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F1DF6-C066-404F-A6E5-4020FA742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im0-tub-ru.yandex.net/i?id=25ce0a7038c7ac52db37d564c7f69808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324528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985902" y="332656"/>
            <a:ext cx="44247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Земноводные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8024" y="5661248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Выполнила:  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воспитатель старшей группы            Гринева И.В.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20688"/>
            <a:ext cx="226774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C000"/>
                </a:solidFill>
              </a:rPr>
              <a:t>Жаба.</a:t>
            </a:r>
          </a:p>
          <a:p>
            <a:r>
              <a:rPr lang="ru-RU" sz="2000" b="1" dirty="0" smtClean="0"/>
              <a:t>Она отличается от обычной лягушки большим размером тела, кожа у нее  шероховатая, голова прижата к земле. Жаба  не умеет квакать, не умеет прыгать.</a:t>
            </a:r>
          </a:p>
          <a:p>
            <a:endParaRPr lang="ru-RU" dirty="0"/>
          </a:p>
        </p:txBody>
      </p:sp>
      <p:pic>
        <p:nvPicPr>
          <p:cNvPr id="21508" name="Picture 4" descr="https://im0-tub-ru.yandex.net/i?id=a5dc6dd4b80fdcd4f53af29493e1dcb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8457" y="1483170"/>
            <a:ext cx="6725543" cy="53748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6" name="Picture 6" descr="https://im0-tub-ru.yandex.net/i?id=b6d7071312eaa1931262a83b20124f72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570607" cy="2592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5608" name="Picture 8" descr="https://im0-tub-ru.yandex.net/i?id=ae0da85a6a82c544c771862602359fa8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60648"/>
            <a:ext cx="3707904" cy="27809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5610" name="Picture 10" descr="https://im0-tub-ru.yandex.net/i?id=7db265c1558025ab5968a252326d9d03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05065"/>
            <a:ext cx="3491880" cy="28529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5612" name="Picture 12" descr="https://im0-tub-ru.yandex.net/i?id=80e3b7f60aa0b20aaab072ca1cbcf87f-l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3933056"/>
            <a:ext cx="3491880" cy="26369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3347864" y="0"/>
            <a:ext cx="2448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И вдруг он</a:t>
            </a:r>
            <a:r>
              <a:rPr lang="ru-RU" b="1" i="1" dirty="0" smtClean="0"/>
              <a:t> поняла, </a:t>
            </a:r>
            <a:r>
              <a:rPr lang="ru-RU" b="1" i="1" dirty="0" smtClean="0"/>
              <a:t>что </a:t>
            </a:r>
            <a:r>
              <a:rPr lang="ru-RU" b="1" i="1" dirty="0" err="1" smtClean="0"/>
              <a:t>проголодалася</a:t>
            </a:r>
            <a:r>
              <a:rPr lang="ru-RU" b="1" i="1" dirty="0" smtClean="0"/>
              <a:t> </a:t>
            </a:r>
            <a:r>
              <a:rPr lang="ru-RU" b="1" i="1" dirty="0" smtClean="0"/>
              <a:t>и решила перекусить. Тут то и пригодился ему длинный липкий язык</a:t>
            </a:r>
            <a:endParaRPr lang="ru-RU" b="1" i="1" dirty="0"/>
          </a:p>
        </p:txBody>
      </p:sp>
      <p:pic>
        <p:nvPicPr>
          <p:cNvPr id="25616" name="Picture 16" descr="https://im0-tub-ru.yandex.net/i?id=24080df2b956f11cf546202d7d59885a-l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2276872"/>
            <a:ext cx="2926073" cy="2407196"/>
          </a:xfrm>
          <a:prstGeom prst="ellipse">
            <a:avLst/>
          </a:prstGeom>
          <a:ln w="190500" cap="rnd">
            <a:solidFill>
              <a:srgbClr val="00B05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332656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После вкусного обеда, </a:t>
            </a:r>
            <a:r>
              <a:rPr lang="ru-RU" sz="2400" b="1" i="1" dirty="0" smtClean="0"/>
              <a:t>сытный </a:t>
            </a:r>
            <a:r>
              <a:rPr lang="ru-RU" sz="2400" b="1" i="1" dirty="0" smtClean="0"/>
              <a:t>и </a:t>
            </a:r>
            <a:r>
              <a:rPr lang="ru-RU" sz="2400" b="1" i="1" dirty="0" smtClean="0"/>
              <a:t>довольный  он решил </a:t>
            </a:r>
            <a:r>
              <a:rPr lang="ru-RU" sz="2400" b="1" i="1" dirty="0" smtClean="0"/>
              <a:t>отдохнуть. </a:t>
            </a:r>
          </a:p>
          <a:p>
            <a:r>
              <a:rPr lang="ru-RU" sz="2400" b="1" i="1" dirty="0" smtClean="0"/>
              <a:t>Как ты думаешь, </a:t>
            </a:r>
            <a:r>
              <a:rPr lang="ru-RU" sz="2400" b="1" i="1" smtClean="0"/>
              <a:t>что </a:t>
            </a:r>
            <a:r>
              <a:rPr lang="ru-RU" sz="2400" b="1" i="1" smtClean="0"/>
              <a:t>он видит  </a:t>
            </a:r>
            <a:r>
              <a:rPr lang="ru-RU" sz="2400" b="1" i="1" dirty="0" smtClean="0"/>
              <a:t>в своем сне?</a:t>
            </a:r>
            <a:endParaRPr lang="ru-RU" sz="2400" b="1" i="1" dirty="0"/>
          </a:p>
        </p:txBody>
      </p:sp>
      <p:pic>
        <p:nvPicPr>
          <p:cNvPr id="26628" name="Picture 4" descr="https://im0-tub-ru.yandex.net/i?id=5f27c76071081354bec4743b6c2738db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556792"/>
            <a:ext cx="7236296" cy="5013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rgbClr val="00B05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332656"/>
            <a:ext cx="77768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/>
              <a:t>В поле выпала роса.</a:t>
            </a:r>
            <a:br>
              <a:rPr lang="ru-RU" sz="4400" b="1" dirty="0" smtClean="0"/>
            </a:br>
            <a:r>
              <a:rPr lang="ru-RU" sz="4400" b="1" dirty="0" smtClean="0"/>
              <a:t>Раздаются голоса</a:t>
            </a:r>
            <a:br>
              <a:rPr lang="ru-RU" sz="4400" b="1" dirty="0" smtClean="0"/>
            </a:br>
            <a:r>
              <a:rPr lang="ru-RU" sz="4400" b="1" dirty="0" smtClean="0"/>
              <a:t>Возле леса на опушке.</a:t>
            </a:r>
            <a:br>
              <a:rPr lang="ru-RU" sz="4400" b="1" dirty="0" smtClean="0"/>
            </a:br>
            <a:r>
              <a:rPr lang="ru-RU" sz="4400" b="1" dirty="0" smtClean="0"/>
              <a:t>Кто там квакает? – </a:t>
            </a:r>
            <a:br>
              <a:rPr lang="ru-RU" sz="4400" b="1" dirty="0" smtClean="0"/>
            </a:br>
            <a:r>
              <a:rPr lang="ru-RU" sz="4400" b="1" dirty="0" smtClean="0"/>
              <a:t>(Лягушки)</a:t>
            </a:r>
            <a:endParaRPr lang="ru-RU" sz="4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4.bp.blogspot.com/-7cttrsS1J-8/WSC0TkFQZeI/AAAAAAAA73A/Kwc2TqXs6081qsG3I7qK3f-Iu_qRl_FJQCEw/s1600/%25D0%25B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92696"/>
            <a:ext cx="4369805" cy="32129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8" name="Picture 4" descr="https://1.bp.blogspot.com/-dBmxXlvTQEs/WSC0TuVgc2I/AAAAAAAA728/HZMMSAx6I642c81za6Jttm25MucLPdAMACEw/s1600/%25D0%25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692696"/>
            <a:ext cx="4499992" cy="3356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30" name="Picture 6" descr="https://2.bp.blogspot.com/-S-LjbFzGAME/WSC0TQc-GuI/AAAAAAAA724/5N0fSEXMgZQrhowuUwKVN3NLKCZ7kh5bACEw/s1600/%25D0%25B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3702814"/>
            <a:ext cx="4824536" cy="31551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  <a:t>Земноводные – это животные, которые могут существовать как под водой, так и на суше.</a:t>
            </a:r>
            <a:endParaRPr lang="ru-RU" sz="24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9672" y="3284984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</a:rPr>
              <a:t>тритон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56176" y="335699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саламандра</a:t>
            </a:r>
            <a:endParaRPr lang="ru-RU" sz="24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3419872" y="6334780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</a:rPr>
              <a:t>лягушка</a:t>
            </a:r>
            <a:endParaRPr lang="ru-RU" sz="28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im0-tub-ru.yandex.net/i?id=1f33e4c4ca03c3d7d892fc227f3bf75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87624" y="3501008"/>
            <a:ext cx="7661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9050">
                  <a:solidFill>
                    <a:schemeClr val="bg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История</a:t>
            </a:r>
            <a:r>
              <a:rPr lang="ru-RU" sz="5400" b="1" i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5400" b="1" i="1" cap="none" spc="0" dirty="0" smtClean="0">
                <a:ln w="19050">
                  <a:solidFill>
                    <a:schemeClr val="bg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одной лягушки</a:t>
            </a:r>
            <a:endParaRPr lang="ru-RU" sz="5400" b="1" cap="none" spc="0" dirty="0">
              <a:ln w="19050">
                <a:solidFill>
                  <a:schemeClr val="bg1"/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0"/>
            <a:ext cx="8964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Однажды в одном болоте, где-то в самой толще воды появилась красивая икринка</a:t>
            </a:r>
            <a:endParaRPr lang="ru-RU" sz="3200" b="1" i="1" dirty="0"/>
          </a:p>
        </p:txBody>
      </p:sp>
      <p:pic>
        <p:nvPicPr>
          <p:cNvPr id="17410" name="Picture 2" descr="https://im0-tub-ru.yandex.net/i?id=415b4ae4e0b9b8d937d2d9df59e17655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772816"/>
            <a:ext cx="4032448" cy="33123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im0-tub-ru.yandex.net/i?id=ad4ecb312e8b129ae448c34ec04e03b0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1999"/>
            <a:ext cx="8100392" cy="6096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51520" y="332656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Затем она превратилась в маленького головастика</a:t>
            </a:r>
            <a:endParaRPr lang="ru-RU" sz="2800" b="1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404664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Потом</a:t>
            </a:r>
            <a:r>
              <a:rPr lang="ru-RU" sz="2800" b="1" i="1" dirty="0" smtClean="0"/>
              <a:t> </a:t>
            </a:r>
            <a:r>
              <a:rPr lang="ru-RU" sz="2800" b="1" i="1" dirty="0" smtClean="0"/>
              <a:t>головастик вырос и стал маленькой</a:t>
            </a:r>
          </a:p>
          <a:p>
            <a:r>
              <a:rPr lang="ru-RU" sz="2800" b="1" i="1" dirty="0"/>
              <a:t> </a:t>
            </a:r>
            <a:r>
              <a:rPr lang="ru-RU" sz="2800" b="1" i="1" dirty="0" smtClean="0"/>
              <a:t>                                     лягушкой</a:t>
            </a:r>
            <a:endParaRPr lang="ru-RU" sz="2800" b="1" i="1" dirty="0"/>
          </a:p>
        </p:txBody>
      </p:sp>
      <p:pic>
        <p:nvPicPr>
          <p:cNvPr id="24580" name="Picture 4" descr="https://im0-tub-ru.yandex.net/i?id=ac589831948713c54e7001947e554510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916832"/>
            <a:ext cx="4248472" cy="340804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60648"/>
            <a:ext cx="84969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/>
              <a:t>Шло время, лягушонок рос и стал</a:t>
            </a:r>
          </a:p>
          <a:p>
            <a:r>
              <a:rPr lang="ru-RU" sz="4000" b="1" i="1" dirty="0"/>
              <a:t> </a:t>
            </a:r>
            <a:r>
              <a:rPr lang="ru-RU" sz="4000" b="1" i="1" dirty="0" smtClean="0"/>
              <a:t>             взрослой лягушкой</a:t>
            </a:r>
            <a:endParaRPr lang="ru-RU" sz="4000" b="1" i="1" dirty="0"/>
          </a:p>
        </p:txBody>
      </p:sp>
      <p:pic>
        <p:nvPicPr>
          <p:cNvPr id="23554" name="Picture 2" descr="https://im0-tub-ru.yandex.net/i?id=9bd5b26808a65be3e1f49d01a5b11887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556792"/>
            <a:ext cx="5040560" cy="36724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95536" y="5445224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/>
              <a:t>И захотел  узнать кто еще живет с ним в </a:t>
            </a:r>
            <a:r>
              <a:rPr lang="ru-RU" sz="3600" b="1" i="1" dirty="0" smtClean="0"/>
              <a:t>болоте. </a:t>
            </a:r>
            <a:r>
              <a:rPr lang="ru-RU" sz="3600" b="1" i="1" dirty="0" smtClean="0"/>
              <a:t>И</a:t>
            </a:r>
            <a:r>
              <a:rPr lang="ru-RU" sz="3600" b="1" i="1" dirty="0" smtClean="0"/>
              <a:t> </a:t>
            </a:r>
            <a:r>
              <a:rPr lang="ru-RU" sz="3600" b="1" i="1" dirty="0" smtClean="0"/>
              <a:t>что же  он увидел….</a:t>
            </a:r>
            <a:endParaRPr lang="ru-RU" sz="3600" b="1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i2.wp.com/poznavatelno.net/wp-content/uploads/2015/06/27.png?resize=800%2C5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4932040" cy="33569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2532" name="Picture 4" descr="https://i.pinimg.com/736x/47/1e/f1/471ef16c907be080c661754d85086d8b--amphibians-reptil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564904"/>
            <a:ext cx="5066184" cy="37996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51520" y="3861048"/>
            <a:ext cx="38884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Самая маленькая в мире лягушка. 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Размер тела с ноготь человека.</a:t>
            </a:r>
            <a:endParaRPr lang="ru-RU" sz="32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4008" y="1412776"/>
            <a:ext cx="41764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Самая большая в мире лягушка . Вес 3кг.</a:t>
            </a:r>
            <a:endParaRPr lang="ru-RU" sz="32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фон.docx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фон</Template>
  <TotalTime>155</TotalTime>
  <Words>183</Words>
  <Application>Microsoft Office PowerPoint</Application>
  <PresentationFormat>Экран (4:3)</PresentationFormat>
  <Paragraphs>24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фон.docx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18</cp:revision>
  <dcterms:created xsi:type="dcterms:W3CDTF">2019-04-13T09:09:05Z</dcterms:created>
  <dcterms:modified xsi:type="dcterms:W3CDTF">2019-04-14T05:10:21Z</dcterms:modified>
</cp:coreProperties>
</file>