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94" r:id="rId3"/>
    <p:sldId id="293" r:id="rId4"/>
    <p:sldId id="257" r:id="rId5"/>
    <p:sldId id="258" r:id="rId6"/>
    <p:sldId id="275" r:id="rId7"/>
    <p:sldId id="277" r:id="rId8"/>
    <p:sldId id="263" r:id="rId9"/>
    <p:sldId id="264" r:id="rId10"/>
    <p:sldId id="281" r:id="rId11"/>
    <p:sldId id="292" r:id="rId12"/>
    <p:sldId id="266" r:id="rId13"/>
    <p:sldId id="267" r:id="rId14"/>
    <p:sldId id="295" r:id="rId15"/>
    <p:sldId id="291" r:id="rId16"/>
    <p:sldId id="284" r:id="rId17"/>
    <p:sldId id="286" r:id="rId18"/>
    <p:sldId id="296" r:id="rId19"/>
    <p:sldId id="289" r:id="rId20"/>
    <p:sldId id="268" r:id="rId21"/>
    <p:sldId id="297" r:id="rId22"/>
    <p:sldId id="269" r:id="rId23"/>
    <p:sldId id="290" r:id="rId24"/>
    <p:sldId id="29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7CDA9F-57D4-432F-95FC-FAAA76DC55A5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B68A0B84-9498-4B06-BEE6-3971A8B8093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95B0D4-6989-4349-A707-1E123225A2D0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6547D-BB17-4398-82A7-5BE4A404463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5D319-E9E7-4530-AD80-0B7D9E1CDF69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197EE-7751-4C43-83D3-83B449BF7B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85B74B-199F-4F3F-BCF3-4683B8BB3EAD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BE0A23B2-772A-4A7D-B8CD-66CE6F83A1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FDE0C-4CB1-45AC-BE6D-539F7CC394B6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27DFD-3AA7-4E84-BE0F-5081E20EBE7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77B899-C9D9-482C-A89F-B228131D7152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537B11-7D82-4859-9A1E-3826A2423AF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397C83-A1FD-4CBF-9D1A-5AF00226EDF0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F17FFF05-8BFD-48CD-957E-6FC04D64C91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79A0E-1D73-4947-97E2-D61ADC94C021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ABBD0-C656-425A-AA8C-4B3F902014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C9F6BD-FBBA-4EA6-8B9A-0342B2DF3F8D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AC99F-95DA-4E24-A67C-046CCE44FB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E09D48-BAC2-4E02-AC5C-A4CA9E664263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6AB08-1070-43FD-8B1F-B1C17206B4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57BC15-E9CE-415F-B304-2A2D02D1746A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638D7-2DD2-460E-8067-E01CD6DBC93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7CFC454-C45B-4D18-9296-1F16DEE68D2D}" type="datetimeFigureOut">
              <a:rPr lang="ru-RU" smtClean="0"/>
              <a:pPr>
                <a:defRPr/>
              </a:pPr>
              <a:t>21.10.2022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8500B17-0E7A-4491-B0DB-162030DE62D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5" descr="14295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0"/>
            <a:ext cx="6443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2936"/>
            <a:ext cx="3266903" cy="400506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2636912"/>
            <a:ext cx="5616624" cy="1222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                  Япония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bg1"/>
                </a:solidFill>
              </a:rPr>
              <a:t>Страна восходящего солнца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3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805264"/>
            <a:ext cx="3888432" cy="936104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подготовительной группы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Гринева И.В.</a:t>
            </a:r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70892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" descr="1200910659_ceremon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32048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Чайная церемония – это настоящее таинство для японцев</a:t>
            </a:r>
            <a:endParaRPr lang="ru-RU" dirty="0"/>
          </a:p>
        </p:txBody>
      </p:sp>
      <p:pic>
        <p:nvPicPr>
          <p:cNvPr id="6" name="Рисунок 4" descr="ceremonie-the-japonaise-id28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28800"/>
            <a:ext cx="43434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" descr="jap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2060848"/>
            <a:ext cx="4716462" cy="3213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4819" name="Рисунок 5" descr="yapon31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4716462" cy="37163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Национальная одежда японцев – </a:t>
            </a:r>
            <a:r>
              <a:rPr lang="ru-RU" b="1" dirty="0" smtClean="0"/>
              <a:t>кимано</a:t>
            </a:r>
            <a:br>
              <a:rPr lang="ru-RU" b="1" dirty="0" smtClean="0"/>
            </a:br>
            <a:r>
              <a:rPr lang="ru-RU" i="1" dirty="0" smtClean="0"/>
              <a:t>Ее носят как женщины, так и мужчины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3" descr="0212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01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3" descr="0c1eaa38d5cb60cc4e5c671b9cd44de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0"/>
            <a:ext cx="543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Рисунок 4" descr="4825098_kimon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0013"/>
            <a:ext cx="4213225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t1@e344b798-03c7-4686-8d6a-7a0b562492c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7"/>
            <a:ext cx="4572000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3" descr="i (17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9286" y="1052736"/>
            <a:ext cx="5014714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Танец с веерами является национальным танцем японцев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3" descr="1373047784_copy_0_festivaproldals_in_japan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46802"/>
            <a:ext cx="7056784" cy="5211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Веселые праздники(</a:t>
            </a:r>
            <a:r>
              <a:rPr lang="ru-RU" dirty="0" err="1" smtClean="0">
                <a:solidFill>
                  <a:srgbClr val="7030A0"/>
                </a:solidFill>
              </a:rPr>
              <a:t>мацури</a:t>
            </a:r>
            <a:r>
              <a:rPr lang="ru-RU" dirty="0" smtClean="0">
                <a:solidFill>
                  <a:srgbClr val="7030A0"/>
                </a:solidFill>
              </a:rPr>
              <a:t>) проходят масштабно и включают в себя определённые ритуалы, шествия, фестивали.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3" descr="F20130225175557128071815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3" descr="200px-Calligraphy_Demonstration_During_Japanese_New_Year’s_Celebratio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492722"/>
            <a:ext cx="5868144" cy="446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Официальный Язык в Японии – японский . в правописании японцы используют иероглифы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Поиграем:</a:t>
            </a:r>
            <a:endParaRPr lang="ru-RU" dirty="0"/>
          </a:p>
        </p:txBody>
      </p:sp>
      <p:pic>
        <p:nvPicPr>
          <p:cNvPr id="6" name="Содержимое 5" descr="http://i48.mindmix.ru/98/14/351498/40/6616240/jk.jpe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44958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im0-tub-ru.yandex.net/i?id=b34074194370f00ee859be1c96304b58-l&amp;n=13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752"/>
            <a:ext cx="4419600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3" descr="12332533985385c342501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4032448" cy="3657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62" name="Рисунок 4" descr="ikebanaart3841440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780928"/>
            <a:ext cx="3384376" cy="3861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6288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Японское искусство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Практически все виды искусства, практикующиеся в Японии, несут в себе одну главную идею – спокойствие и расслабление.</a:t>
            </a:r>
            <a:r>
              <a:rPr lang="ru-RU" sz="3100" i="1" dirty="0" smtClean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икебана. </a:t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Это навык формировать букеты цветов по специальной технологии.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Япония — маленькая страна, расположившаяся на гористых островах. </a:t>
            </a:r>
            <a:endParaRPr lang="ru-RU" sz="2800" dirty="0"/>
          </a:p>
        </p:txBody>
      </p:sp>
      <p:pic>
        <p:nvPicPr>
          <p:cNvPr id="4" name="Содержимое 3" descr="karta-mira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7020272" y="2636912"/>
            <a:ext cx="360040" cy="792088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Содержимое 3" descr="i2237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0"/>
            <a:ext cx="4758569" cy="3933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86" name="Рисунок 4" descr="ikeban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28800"/>
            <a:ext cx="3889375" cy="5083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бонсай.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создание разнообразных композиций из                   карликовых деревьев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https://im0-tub-ru.yandex.net/i?id=65bbad001ec6b591afdf26d7ba2ed52e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3563888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im0-tub-ru.yandex.net/i?id=cdc38dd4ad4491444eef29e2eacc69e8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052736"/>
            <a:ext cx="3851920" cy="2736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s://im0-tub-ru.yandex.net/i?id=48f0cfef6f254db4a285fc3667e26f8e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789040"/>
            <a:ext cx="4104456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3" descr="5997-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5499100" cy="321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Рисунок 4" descr="1234548629_2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2924175"/>
            <a:ext cx="50768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24744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оригами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–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Aharoni" pitchFamily="2" charset="-79"/>
              </a:rPr>
              <a:t>умение складывать разнообразные фигуры из бумаги</a:t>
            </a:r>
            <a:r>
              <a:rPr lang="ru-RU" sz="2000" dirty="0" smtClean="0">
                <a:latin typeface="Times New Roman" pitchFamily="18" charset="0"/>
                <a:cs typeface="Aharoni" pitchFamily="2" charset="-79"/>
              </a:rPr>
              <a:t>.</a:t>
            </a:r>
            <a:br>
              <a:rPr lang="ru-RU" sz="2000" dirty="0" smtClean="0">
                <a:latin typeface="Times New Roman" pitchFamily="18" charset="0"/>
                <a:cs typeface="Aharoni" pitchFamily="2" charset="-79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3" descr="Master-klass-dlya-detej-po-motivam-skazki-12-mesyacev_ful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35375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Рисунок 4" descr="p1010074_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914400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5" descr="_origin_Papira-lietinas-2-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-100013"/>
            <a:ext cx="5651500" cy="324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589148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Японцы представляют собой воспитанный народ, соблюдающий свои традиции и обычаи.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Уважительно относится к себе и окружающим в Японии считается нормой.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Любой турист, приехавший в страну восходящего солнца из другой страны, удивляется, насколько доброжелательны, дружны и воспитаны японцы.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38186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Слово «Япония» – дошло до нас из немецкого языка. На самом деле страна называется  «Нихон коку».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название является официальным. Оно используется на деньгах, документах и почтовых марках. Слово «нихон» переводится как «источник солнца». Отсюда и популярное название Страна восходящего солнца.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1399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3789040"/>
            <a:ext cx="5003800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4" name="Рисунок 4" descr="i (6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-171400"/>
            <a:ext cx="5003800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5" name="Рисунок 5" descr="i (4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60800"/>
            <a:ext cx="4140200" cy="299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692696"/>
            <a:ext cx="2880320" cy="23762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Столица Японии –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6700" dirty="0" smtClean="0">
                <a:solidFill>
                  <a:srgbClr val="C00000"/>
                </a:solidFill>
              </a:rPr>
              <a:t>Токио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 descr="i (13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67104"/>
            <a:ext cx="6444208" cy="4890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7772400" cy="18288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На флаге Японии  изображено солнце (красный круг) на чистом небе (белом фоне).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0b0cd057e90199a5e519b81daee96bf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5868144" cy="5373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Природа страны отлична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природы России. Растительность не такая богатая и разнообразная, так как много места занимают горы. Любимое дерево – сакура.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Японии даже существует праздник цветущей сакуры.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 descr="i (8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8167" y="3140968"/>
            <a:ext cx="4975833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s://im0-tub-ru.yandex.net/i?id=6e942f235700464b4f5df86b06d05cf3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4752528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8458200" cy="12192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Япония, это страна в которой растет </a:t>
            </a:r>
            <a:r>
              <a:rPr lang="ru-RU" sz="3600" b="1" dirty="0" smtClean="0"/>
              <a:t>бамбук</a:t>
            </a:r>
            <a:r>
              <a:rPr lang="ru-RU" sz="3200" dirty="0" smtClean="0"/>
              <a:t> и обитает очень красивый медведь </a:t>
            </a:r>
            <a:r>
              <a:rPr lang="ru-RU" sz="3600" b="1" dirty="0" smtClean="0"/>
              <a:t>панда.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3" descr="f670b95bf8edfb24db1b26dc00bebfb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44724"/>
            <a:ext cx="7884368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Суши – являются национальным блюдом в Японии.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Хаси – палочки ,которые используют японции во время еды.</a:t>
            </a:r>
            <a:endParaRPr lang="ru-RU" dirty="0"/>
          </a:p>
        </p:txBody>
      </p:sp>
      <p:pic>
        <p:nvPicPr>
          <p:cNvPr id="28673" name="Содержимое 3" descr="14130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678955"/>
            <a:ext cx="5616623" cy="455835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247</TotalTime>
  <Words>227</Words>
  <Application>Microsoft Office PowerPoint</Application>
  <PresentationFormat>Экран (4:3)</PresentationFormat>
  <Paragraphs>24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                  Япония Страна восходящего солнца </vt:lpstr>
      <vt:lpstr>Япония — маленькая страна, расположившаяся на гористых островах. </vt:lpstr>
      <vt:lpstr>Слово «Япония» – дошло до нас из немецкого языка. На самом деле страна называется  «Нихон коку».  Это название является официальным. Оно используется на деньгах, документах и почтовых марках. Слово «нихон» переводится как «источник солнца». Отсюда и популярное название Страна восходящего солнца. </vt:lpstr>
      <vt:lpstr>Столица Японии –  Токио</vt:lpstr>
      <vt:lpstr>На флаге Японии  изображено солнце (красный круг) на чистом небе (белом фоне). </vt:lpstr>
      <vt:lpstr>Природа страны отлична от природы России. Растительность не такая богатая и разнообразная, так как много места занимают горы. Любимое дерево – сакура. В Японии даже существует праздник цветущей сакуры.</vt:lpstr>
      <vt:lpstr>Слайд 7</vt:lpstr>
      <vt:lpstr>Суши – являются национальным блюдом в Японии.</vt:lpstr>
      <vt:lpstr>Хаси – палочки ,которые используют японции во время еды.</vt:lpstr>
      <vt:lpstr>Чайная церемония – это настоящее таинство для японцев</vt:lpstr>
      <vt:lpstr>Национальная одежда японцев – кимано Ее носят как женщины, так и мужчины</vt:lpstr>
      <vt:lpstr>Слайд 12</vt:lpstr>
      <vt:lpstr>Слайд 13</vt:lpstr>
      <vt:lpstr>Танец с веерами является национальным танцем японцев</vt:lpstr>
      <vt:lpstr>Веселые праздники(мацури) проходят масштабно и включают в себя определённые ритуалы, шествия, фестивали.</vt:lpstr>
      <vt:lpstr>Слайд 16</vt:lpstr>
      <vt:lpstr>Официальный Язык в Японии – японский . в правописании японцы используют иероглифы</vt:lpstr>
      <vt:lpstr>Поиграем:</vt:lpstr>
      <vt:lpstr>                                            Японское искусство  Практически все виды искусства, практикующиеся в Японии, несут в себе одну главную идею – спокойствие и расслабление.  икебана.  Это навык формировать букеты цветов по специальной технологии.     </vt:lpstr>
      <vt:lpstr>Слайд 20</vt:lpstr>
      <vt:lpstr>бонсай. Это создание разнообразных композиций из                   карликовых деревьев   </vt:lpstr>
      <vt:lpstr>оригами –  умение складывать разнообразные фигуры из бумаги.   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Япония</dc:title>
  <dc:creator>user</dc:creator>
  <cp:lastModifiedBy>Admin</cp:lastModifiedBy>
  <cp:revision>36</cp:revision>
  <dcterms:created xsi:type="dcterms:W3CDTF">2014-05-19T17:40:15Z</dcterms:created>
  <dcterms:modified xsi:type="dcterms:W3CDTF">2022-10-21T18:01:59Z</dcterms:modified>
</cp:coreProperties>
</file>